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4" r:id="rId7"/>
    <p:sldId id="262" r:id="rId8"/>
    <p:sldId id="265" r:id="rId9"/>
    <p:sldId id="30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3" r:id="rId25"/>
    <p:sldId id="284" r:id="rId26"/>
    <p:sldId id="285" r:id="rId27"/>
    <p:sldId id="286" r:id="rId28"/>
    <p:sldId id="287" r:id="rId29"/>
    <p:sldId id="288" r:id="rId30"/>
    <p:sldId id="289" r:id="rId31"/>
    <p:sldId id="290" r:id="rId32"/>
    <p:sldId id="291" r:id="rId33"/>
    <p:sldId id="292" r:id="rId34"/>
    <p:sldId id="296" r:id="rId35"/>
    <p:sldId id="297" r:id="rId36"/>
    <p:sldId id="3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1" d="100"/>
          <a:sy n="111" d="100"/>
        </p:scale>
        <p:origin x="14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hyperlink" Target="mailto:candidates@votescount.us" TargetMode="Externa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diagrams/_rels/data1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13.xml.rels><?xml version="1.0" encoding="UTF-8" standalone="yes"?>
<Relationships xmlns="http://schemas.openxmlformats.org/package/2006/relationships"><Relationship Id="rId3" Type="http://schemas.openxmlformats.org/officeDocument/2006/relationships/hyperlink" Target="mailto:liliana.galvan@santacruzcounty.us" TargetMode="External"/><Relationship Id="rId2" Type="http://schemas.openxmlformats.org/officeDocument/2006/relationships/hyperlink" Target="mailto:lynn.stipes@santacruzcounty.us" TargetMode="External"/><Relationship Id="rId1" Type="http://schemas.openxmlformats.org/officeDocument/2006/relationships/hyperlink" Target="mailto:tricia.webber@santacruzcounty.us" TargetMode="External"/><Relationship Id="rId4" Type="http://schemas.openxmlformats.org/officeDocument/2006/relationships/hyperlink" Target="mailto:candidates@votescount.us"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candidates@votescount.us"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mailto:candidates@votescount.us"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hyperlink" Target="mailto:candidates@votescount.us" TargetMode="External"/><Relationship Id="rId7" Type="http://schemas.openxmlformats.org/officeDocument/2006/relationships/image" Target="../media/image45.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13.xml.rels><?xml version="1.0" encoding="UTF-8" standalone="yes"?>
<Relationships xmlns="http://schemas.openxmlformats.org/package/2006/relationships"><Relationship Id="rId3" Type="http://schemas.openxmlformats.org/officeDocument/2006/relationships/hyperlink" Target="mailto:liliana.galvan@santacruzcounty.us" TargetMode="External"/><Relationship Id="rId2" Type="http://schemas.openxmlformats.org/officeDocument/2006/relationships/hyperlink" Target="mailto:lynn.stipes@santacruzcounty.us" TargetMode="External"/><Relationship Id="rId1" Type="http://schemas.openxmlformats.org/officeDocument/2006/relationships/hyperlink" Target="mailto:tricia.webber@santacruzcounty.us" TargetMode="External"/><Relationship Id="rId4" Type="http://schemas.openxmlformats.org/officeDocument/2006/relationships/hyperlink" Target="mailto:candidates@votescount.u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candidates@votescount.u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1" Type="http://schemas.openxmlformats.org/officeDocument/2006/relationships/hyperlink" Target="http://www.registertovote.ca.gov/"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mailto:candidates@votescount.u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3C4BA-2AB5-4FF0-9962-F1B26B4C40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D819AF-D416-4ADB-819E-837EE647F56C}">
      <dgm:prSet/>
      <dgm:spPr/>
      <dgm:t>
        <a:bodyPr/>
        <a:lstStyle/>
        <a:p>
          <a:r>
            <a:rPr lang="en-US" b="1" dirty="0"/>
            <a:t>Fair Political Practices Commission: </a:t>
          </a:r>
          <a:r>
            <a:rPr lang="en-US" dirty="0"/>
            <a:t>Campaign reporting (Forms 501, 410, 460, 470, 497…); Conflict of Interest Form 700; investigates campaign violations</a:t>
          </a:r>
        </a:p>
      </dgm:t>
    </dgm:pt>
    <dgm:pt modelId="{F8489580-12B0-4F69-8D01-C1B34EBA501A}" type="parTrans" cxnId="{D7F6EE91-9865-4A87-B8FB-13BBF31C113A}">
      <dgm:prSet/>
      <dgm:spPr/>
      <dgm:t>
        <a:bodyPr/>
        <a:lstStyle/>
        <a:p>
          <a:endParaRPr lang="en-US"/>
        </a:p>
      </dgm:t>
    </dgm:pt>
    <dgm:pt modelId="{033C0939-3C3C-432F-8047-336EB766F6DF}" type="sibTrans" cxnId="{D7F6EE91-9865-4A87-B8FB-13BBF31C113A}">
      <dgm:prSet/>
      <dgm:spPr/>
      <dgm:t>
        <a:bodyPr/>
        <a:lstStyle/>
        <a:p>
          <a:endParaRPr lang="en-US"/>
        </a:p>
      </dgm:t>
    </dgm:pt>
    <dgm:pt modelId="{AEE73755-3318-4E6C-8761-331DA8945449}">
      <dgm:prSet/>
      <dgm:spPr/>
      <dgm:t>
        <a:bodyPr/>
        <a:lstStyle/>
        <a:p>
          <a:r>
            <a:rPr lang="en-US" b="1"/>
            <a:t>Secretary of State: </a:t>
          </a:r>
          <a:r>
            <a:rPr lang="en-US"/>
            <a:t>File Form 410; conducts random alpha to determine order of candidate’s names; investigates voter fraud</a:t>
          </a:r>
        </a:p>
      </dgm:t>
    </dgm:pt>
    <dgm:pt modelId="{6BA5B421-020C-4470-A8C9-8A1C68CE389C}" type="parTrans" cxnId="{77E4042A-1DB2-4D2C-BAE1-E6F31956DECD}">
      <dgm:prSet/>
      <dgm:spPr/>
      <dgm:t>
        <a:bodyPr/>
        <a:lstStyle/>
        <a:p>
          <a:endParaRPr lang="en-US"/>
        </a:p>
      </dgm:t>
    </dgm:pt>
    <dgm:pt modelId="{C0071785-5AE5-4FC5-A292-9E23CEB64BF6}" type="sibTrans" cxnId="{77E4042A-1DB2-4D2C-BAE1-E6F31956DECD}">
      <dgm:prSet/>
      <dgm:spPr/>
      <dgm:t>
        <a:bodyPr/>
        <a:lstStyle/>
        <a:p>
          <a:endParaRPr lang="en-US"/>
        </a:p>
      </dgm:t>
    </dgm:pt>
    <dgm:pt modelId="{8989C3EA-C61A-43AF-9FD8-090F397D9A95}">
      <dgm:prSet/>
      <dgm:spPr/>
      <dgm:t>
        <a:bodyPr/>
        <a:lstStyle/>
        <a:p>
          <a:r>
            <a:rPr lang="en-US" b="1"/>
            <a:t>Attorney General: </a:t>
          </a:r>
          <a:r>
            <a:rPr lang="en-US"/>
            <a:t>legal opinions; incompatibility of offices</a:t>
          </a:r>
        </a:p>
      </dgm:t>
    </dgm:pt>
    <dgm:pt modelId="{6DF853B0-A483-4BC2-804E-8E876D365C26}" type="parTrans" cxnId="{F968C574-FE29-4E4F-A1D7-3187A1634968}">
      <dgm:prSet/>
      <dgm:spPr/>
      <dgm:t>
        <a:bodyPr/>
        <a:lstStyle/>
        <a:p>
          <a:endParaRPr lang="en-US"/>
        </a:p>
      </dgm:t>
    </dgm:pt>
    <dgm:pt modelId="{F4EACFE5-A258-4ECB-974E-DEDD04A94817}" type="sibTrans" cxnId="{F968C574-FE29-4E4F-A1D7-3187A1634968}">
      <dgm:prSet/>
      <dgm:spPr/>
      <dgm:t>
        <a:bodyPr/>
        <a:lstStyle/>
        <a:p>
          <a:endParaRPr lang="en-US"/>
        </a:p>
      </dgm:t>
    </dgm:pt>
    <dgm:pt modelId="{F704B165-C9A8-49CE-AFEA-6802B64AFAAB}">
      <dgm:prSet/>
      <dgm:spPr/>
      <dgm:t>
        <a:bodyPr/>
        <a:lstStyle/>
        <a:p>
          <a:r>
            <a:rPr lang="en-US" b="1"/>
            <a:t>Franchise Tax Board: </a:t>
          </a:r>
          <a:r>
            <a:rPr lang="en-US"/>
            <a:t>Audits campaign reports</a:t>
          </a:r>
        </a:p>
      </dgm:t>
    </dgm:pt>
    <dgm:pt modelId="{9D7DA313-9B61-487A-8F04-C22E923E2863}" type="parTrans" cxnId="{90B944E3-D258-4D18-9A21-2CBDCF37E3F8}">
      <dgm:prSet/>
      <dgm:spPr/>
      <dgm:t>
        <a:bodyPr/>
        <a:lstStyle/>
        <a:p>
          <a:endParaRPr lang="en-US"/>
        </a:p>
      </dgm:t>
    </dgm:pt>
    <dgm:pt modelId="{FDA5F36D-9956-46DB-B244-3827D0C3EBF5}" type="sibTrans" cxnId="{90B944E3-D258-4D18-9A21-2CBDCF37E3F8}">
      <dgm:prSet/>
      <dgm:spPr/>
      <dgm:t>
        <a:bodyPr/>
        <a:lstStyle/>
        <a:p>
          <a:endParaRPr lang="en-US"/>
        </a:p>
      </dgm:t>
    </dgm:pt>
    <dgm:pt modelId="{A972B608-D992-4AFF-88DE-A6DA79A2DF07}">
      <dgm:prSet/>
      <dgm:spPr/>
      <dgm:t>
        <a:bodyPr/>
        <a:lstStyle/>
        <a:p>
          <a:r>
            <a:rPr lang="en-US" b="1" dirty="0"/>
            <a:t>Federal Election Commission: </a:t>
          </a:r>
          <a:r>
            <a:rPr lang="en-US" dirty="0"/>
            <a:t>Campaign reporting for federal offices</a:t>
          </a:r>
        </a:p>
      </dgm:t>
    </dgm:pt>
    <dgm:pt modelId="{1A4FC941-A9B4-4D10-91BD-A08422CDF732}" type="parTrans" cxnId="{1EF9ED9F-1616-4424-9F36-66CF2C282732}">
      <dgm:prSet/>
      <dgm:spPr/>
      <dgm:t>
        <a:bodyPr/>
        <a:lstStyle/>
        <a:p>
          <a:endParaRPr lang="en-US"/>
        </a:p>
      </dgm:t>
    </dgm:pt>
    <dgm:pt modelId="{E992EDE5-6D10-4EE1-8E43-AED608CCE6CA}" type="sibTrans" cxnId="{1EF9ED9F-1616-4424-9F36-66CF2C282732}">
      <dgm:prSet/>
      <dgm:spPr/>
      <dgm:t>
        <a:bodyPr/>
        <a:lstStyle/>
        <a:p>
          <a:endParaRPr lang="en-US"/>
        </a:p>
      </dgm:t>
    </dgm:pt>
    <dgm:pt modelId="{C4038E19-F900-4885-AD3E-FAC9769C1B2F}" type="pres">
      <dgm:prSet presAssocID="{0E43C4BA-2AB5-4FF0-9962-F1B26B4C4057}" presName="root" presStyleCnt="0">
        <dgm:presLayoutVars>
          <dgm:dir/>
          <dgm:resizeHandles val="exact"/>
        </dgm:presLayoutVars>
      </dgm:prSet>
      <dgm:spPr/>
    </dgm:pt>
    <dgm:pt modelId="{F02F672C-6A24-48D7-978F-4DC26B8C8122}" type="pres">
      <dgm:prSet presAssocID="{C4D819AF-D416-4ADB-819E-837EE647F56C}" presName="compNode" presStyleCnt="0"/>
      <dgm:spPr/>
    </dgm:pt>
    <dgm:pt modelId="{DFEE1051-891C-4A9D-88BC-AA6FC2FAFEEF}" type="pres">
      <dgm:prSet presAssocID="{C4D819AF-D416-4ADB-819E-837EE647F56C}" presName="bgRect" presStyleLbl="bgShp" presStyleIdx="0" presStyleCnt="5" custScaleY="150894"/>
      <dgm:spPr/>
    </dgm:pt>
    <dgm:pt modelId="{9853E005-EDB8-4B05-8580-CE0FF4C30F97}" type="pres">
      <dgm:prSet presAssocID="{C4D819AF-D416-4ADB-819E-837EE647F56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63AD8151-5BB4-4218-B0B5-B760D503499F}" type="pres">
      <dgm:prSet presAssocID="{C4D819AF-D416-4ADB-819E-837EE647F56C}" presName="spaceRect" presStyleCnt="0"/>
      <dgm:spPr/>
    </dgm:pt>
    <dgm:pt modelId="{B698D7E3-0472-455F-98B2-4B63A044EE53}" type="pres">
      <dgm:prSet presAssocID="{C4D819AF-D416-4ADB-819E-837EE647F56C}" presName="parTx" presStyleLbl="revTx" presStyleIdx="0" presStyleCnt="5">
        <dgm:presLayoutVars>
          <dgm:chMax val="0"/>
          <dgm:chPref val="0"/>
        </dgm:presLayoutVars>
      </dgm:prSet>
      <dgm:spPr/>
    </dgm:pt>
    <dgm:pt modelId="{FC06F53F-0FC9-44F6-9BCD-1C34872BD614}" type="pres">
      <dgm:prSet presAssocID="{033C0939-3C3C-432F-8047-336EB766F6DF}" presName="sibTrans" presStyleCnt="0"/>
      <dgm:spPr/>
    </dgm:pt>
    <dgm:pt modelId="{A712FEF1-055A-430E-9CA9-495005A3D14B}" type="pres">
      <dgm:prSet presAssocID="{AEE73755-3318-4E6C-8761-331DA8945449}" presName="compNode" presStyleCnt="0"/>
      <dgm:spPr/>
    </dgm:pt>
    <dgm:pt modelId="{8001EE86-4E45-4CAD-ADD1-E5EDE77D5C4A}" type="pres">
      <dgm:prSet presAssocID="{AEE73755-3318-4E6C-8761-331DA8945449}" presName="bgRect" presStyleLbl="bgShp" presStyleIdx="1" presStyleCnt="5"/>
      <dgm:spPr/>
    </dgm:pt>
    <dgm:pt modelId="{E08FD851-6D2E-4D1C-98AE-AA0808542849}" type="pres">
      <dgm:prSet presAssocID="{AEE73755-3318-4E6C-8761-331DA89454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572A84B-6519-447D-9772-FECA1B5B5269}" type="pres">
      <dgm:prSet presAssocID="{AEE73755-3318-4E6C-8761-331DA8945449}" presName="spaceRect" presStyleCnt="0"/>
      <dgm:spPr/>
    </dgm:pt>
    <dgm:pt modelId="{CF5EDB9D-A3CB-44DB-8369-1B0A7499CB51}" type="pres">
      <dgm:prSet presAssocID="{AEE73755-3318-4E6C-8761-331DA8945449}" presName="parTx" presStyleLbl="revTx" presStyleIdx="1" presStyleCnt="5">
        <dgm:presLayoutVars>
          <dgm:chMax val="0"/>
          <dgm:chPref val="0"/>
        </dgm:presLayoutVars>
      </dgm:prSet>
      <dgm:spPr/>
    </dgm:pt>
    <dgm:pt modelId="{6BFCEB4E-D4A7-4AFC-8053-0A4A0EC7366A}" type="pres">
      <dgm:prSet presAssocID="{C0071785-5AE5-4FC5-A292-9E23CEB64BF6}" presName="sibTrans" presStyleCnt="0"/>
      <dgm:spPr/>
    </dgm:pt>
    <dgm:pt modelId="{41180BE4-46B7-4317-80E2-7CE0824B7CB2}" type="pres">
      <dgm:prSet presAssocID="{8989C3EA-C61A-43AF-9FD8-090F397D9A95}" presName="compNode" presStyleCnt="0"/>
      <dgm:spPr/>
    </dgm:pt>
    <dgm:pt modelId="{BCDA044E-9234-40B6-9CCA-592B05107028}" type="pres">
      <dgm:prSet presAssocID="{8989C3EA-C61A-43AF-9FD8-090F397D9A95}" presName="bgRect" presStyleLbl="bgShp" presStyleIdx="2" presStyleCnt="5"/>
      <dgm:spPr/>
    </dgm:pt>
    <dgm:pt modelId="{35853CA6-9E2B-4B0E-8105-13C6A0E7E367}" type="pres">
      <dgm:prSet presAssocID="{8989C3EA-C61A-43AF-9FD8-090F397D9A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71B14A7-7C14-4089-821E-DE2FACAA09A2}" type="pres">
      <dgm:prSet presAssocID="{8989C3EA-C61A-43AF-9FD8-090F397D9A95}" presName="spaceRect" presStyleCnt="0"/>
      <dgm:spPr/>
    </dgm:pt>
    <dgm:pt modelId="{E9D24DCF-F5A1-486E-870A-8BC8BA6E235D}" type="pres">
      <dgm:prSet presAssocID="{8989C3EA-C61A-43AF-9FD8-090F397D9A95}" presName="parTx" presStyleLbl="revTx" presStyleIdx="2" presStyleCnt="5">
        <dgm:presLayoutVars>
          <dgm:chMax val="0"/>
          <dgm:chPref val="0"/>
        </dgm:presLayoutVars>
      </dgm:prSet>
      <dgm:spPr/>
    </dgm:pt>
    <dgm:pt modelId="{2EF46278-07C7-42F9-814B-AF262C26CC98}" type="pres">
      <dgm:prSet presAssocID="{F4EACFE5-A258-4ECB-974E-DEDD04A94817}" presName="sibTrans" presStyleCnt="0"/>
      <dgm:spPr/>
    </dgm:pt>
    <dgm:pt modelId="{1BF1D978-4545-4048-90E0-C4F45AFEED50}" type="pres">
      <dgm:prSet presAssocID="{F704B165-C9A8-49CE-AFEA-6802B64AFAAB}" presName="compNode" presStyleCnt="0"/>
      <dgm:spPr/>
    </dgm:pt>
    <dgm:pt modelId="{55557691-BF53-4714-BEF2-EBB73B6EE069}" type="pres">
      <dgm:prSet presAssocID="{F704B165-C9A8-49CE-AFEA-6802B64AFAAB}" presName="bgRect" presStyleLbl="bgShp" presStyleIdx="3" presStyleCnt="5"/>
      <dgm:spPr/>
    </dgm:pt>
    <dgm:pt modelId="{DF3BDF41-B0FC-4FF2-B15C-D40935CB7709}" type="pres">
      <dgm:prSet presAssocID="{F704B165-C9A8-49CE-AFEA-6802B64AFA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A3DB5B85-5E2A-4719-8F5E-545F1D211887}" type="pres">
      <dgm:prSet presAssocID="{F704B165-C9A8-49CE-AFEA-6802B64AFAAB}" presName="spaceRect" presStyleCnt="0"/>
      <dgm:spPr/>
    </dgm:pt>
    <dgm:pt modelId="{C8B42758-1CC2-49FF-ABE7-DF00055B6B43}" type="pres">
      <dgm:prSet presAssocID="{F704B165-C9A8-49CE-AFEA-6802B64AFAAB}" presName="parTx" presStyleLbl="revTx" presStyleIdx="3" presStyleCnt="5">
        <dgm:presLayoutVars>
          <dgm:chMax val="0"/>
          <dgm:chPref val="0"/>
        </dgm:presLayoutVars>
      </dgm:prSet>
      <dgm:spPr/>
    </dgm:pt>
    <dgm:pt modelId="{F92ECE12-0530-410F-945A-3D547858029A}" type="pres">
      <dgm:prSet presAssocID="{FDA5F36D-9956-46DB-B244-3827D0C3EBF5}" presName="sibTrans" presStyleCnt="0"/>
      <dgm:spPr/>
    </dgm:pt>
    <dgm:pt modelId="{0D76B9B8-020F-427C-8D39-DAE5C04B3526}" type="pres">
      <dgm:prSet presAssocID="{A972B608-D992-4AFF-88DE-A6DA79A2DF07}" presName="compNode" presStyleCnt="0"/>
      <dgm:spPr/>
    </dgm:pt>
    <dgm:pt modelId="{8C906FE0-A4FA-45B9-8BAC-23EF5A7C0979}" type="pres">
      <dgm:prSet presAssocID="{A972B608-D992-4AFF-88DE-A6DA79A2DF07}" presName="bgRect" presStyleLbl="bgShp" presStyleIdx="4" presStyleCnt="5"/>
      <dgm:spPr/>
    </dgm:pt>
    <dgm:pt modelId="{DF169750-D797-4CFB-B670-827ABCAC80C6}" type="pres">
      <dgm:prSet presAssocID="{A972B608-D992-4AFF-88DE-A6DA79A2DF0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nk"/>
        </a:ext>
      </dgm:extLst>
    </dgm:pt>
    <dgm:pt modelId="{49F70D69-8B3A-4D8E-8040-D65597B6E49A}" type="pres">
      <dgm:prSet presAssocID="{A972B608-D992-4AFF-88DE-A6DA79A2DF07}" presName="spaceRect" presStyleCnt="0"/>
      <dgm:spPr/>
    </dgm:pt>
    <dgm:pt modelId="{62D618CA-83FF-4ACF-904E-83F770C8D514}" type="pres">
      <dgm:prSet presAssocID="{A972B608-D992-4AFF-88DE-A6DA79A2DF07}" presName="parTx" presStyleLbl="revTx" presStyleIdx="4" presStyleCnt="5">
        <dgm:presLayoutVars>
          <dgm:chMax val="0"/>
          <dgm:chPref val="0"/>
        </dgm:presLayoutVars>
      </dgm:prSet>
      <dgm:spPr/>
    </dgm:pt>
  </dgm:ptLst>
  <dgm:cxnLst>
    <dgm:cxn modelId="{77E4042A-1DB2-4D2C-BAE1-E6F31956DECD}" srcId="{0E43C4BA-2AB5-4FF0-9962-F1B26B4C4057}" destId="{AEE73755-3318-4E6C-8761-331DA8945449}" srcOrd="1" destOrd="0" parTransId="{6BA5B421-020C-4470-A8C9-8A1C68CE389C}" sibTransId="{C0071785-5AE5-4FC5-A292-9E23CEB64BF6}"/>
    <dgm:cxn modelId="{6F854760-7E47-4249-9769-915231EECCEA}" type="presOf" srcId="{0E43C4BA-2AB5-4FF0-9962-F1B26B4C4057}" destId="{C4038E19-F900-4885-AD3E-FAC9769C1B2F}" srcOrd="0" destOrd="0" presId="urn:microsoft.com/office/officeart/2018/2/layout/IconVerticalSolidList"/>
    <dgm:cxn modelId="{F968C574-FE29-4E4F-A1D7-3187A1634968}" srcId="{0E43C4BA-2AB5-4FF0-9962-F1B26B4C4057}" destId="{8989C3EA-C61A-43AF-9FD8-090F397D9A95}" srcOrd="2" destOrd="0" parTransId="{6DF853B0-A483-4BC2-804E-8E876D365C26}" sibTransId="{F4EACFE5-A258-4ECB-974E-DEDD04A94817}"/>
    <dgm:cxn modelId="{ED4D0755-4346-4A16-B47A-7A69627A70F1}" type="presOf" srcId="{C4D819AF-D416-4ADB-819E-837EE647F56C}" destId="{B698D7E3-0472-455F-98B2-4B63A044EE53}" srcOrd="0" destOrd="0" presId="urn:microsoft.com/office/officeart/2018/2/layout/IconVerticalSolidList"/>
    <dgm:cxn modelId="{3D5DCB7A-8FA1-4218-B837-F81C4D71387E}" type="presOf" srcId="{F704B165-C9A8-49CE-AFEA-6802B64AFAAB}" destId="{C8B42758-1CC2-49FF-ABE7-DF00055B6B43}" srcOrd="0" destOrd="0" presId="urn:microsoft.com/office/officeart/2018/2/layout/IconVerticalSolidList"/>
    <dgm:cxn modelId="{3CD75289-2A3E-401F-B245-387E11F638A3}" type="presOf" srcId="{AEE73755-3318-4E6C-8761-331DA8945449}" destId="{CF5EDB9D-A3CB-44DB-8369-1B0A7499CB51}" srcOrd="0" destOrd="0" presId="urn:microsoft.com/office/officeart/2018/2/layout/IconVerticalSolidList"/>
    <dgm:cxn modelId="{D7F6EE91-9865-4A87-B8FB-13BBF31C113A}" srcId="{0E43C4BA-2AB5-4FF0-9962-F1B26B4C4057}" destId="{C4D819AF-D416-4ADB-819E-837EE647F56C}" srcOrd="0" destOrd="0" parTransId="{F8489580-12B0-4F69-8D01-C1B34EBA501A}" sibTransId="{033C0939-3C3C-432F-8047-336EB766F6DF}"/>
    <dgm:cxn modelId="{1EF9ED9F-1616-4424-9F36-66CF2C282732}" srcId="{0E43C4BA-2AB5-4FF0-9962-F1B26B4C4057}" destId="{A972B608-D992-4AFF-88DE-A6DA79A2DF07}" srcOrd="4" destOrd="0" parTransId="{1A4FC941-A9B4-4D10-91BD-A08422CDF732}" sibTransId="{E992EDE5-6D10-4EE1-8E43-AED608CCE6CA}"/>
    <dgm:cxn modelId="{E18182A1-3733-4FC8-8437-EFADBE38662A}" type="presOf" srcId="{A972B608-D992-4AFF-88DE-A6DA79A2DF07}" destId="{62D618CA-83FF-4ACF-904E-83F770C8D514}" srcOrd="0" destOrd="0" presId="urn:microsoft.com/office/officeart/2018/2/layout/IconVerticalSolidList"/>
    <dgm:cxn modelId="{956737B8-B618-457A-9B8C-81D08A144D95}" type="presOf" srcId="{8989C3EA-C61A-43AF-9FD8-090F397D9A95}" destId="{E9D24DCF-F5A1-486E-870A-8BC8BA6E235D}" srcOrd="0" destOrd="0" presId="urn:microsoft.com/office/officeart/2018/2/layout/IconVerticalSolidList"/>
    <dgm:cxn modelId="{90B944E3-D258-4D18-9A21-2CBDCF37E3F8}" srcId="{0E43C4BA-2AB5-4FF0-9962-F1B26B4C4057}" destId="{F704B165-C9A8-49CE-AFEA-6802B64AFAAB}" srcOrd="3" destOrd="0" parTransId="{9D7DA313-9B61-487A-8F04-C22E923E2863}" sibTransId="{FDA5F36D-9956-46DB-B244-3827D0C3EBF5}"/>
    <dgm:cxn modelId="{EA4D059D-7CE7-4020-8437-3EB729B522EA}" type="presParOf" srcId="{C4038E19-F900-4885-AD3E-FAC9769C1B2F}" destId="{F02F672C-6A24-48D7-978F-4DC26B8C8122}" srcOrd="0" destOrd="0" presId="urn:microsoft.com/office/officeart/2018/2/layout/IconVerticalSolidList"/>
    <dgm:cxn modelId="{30F61872-8AF2-4A64-90C2-C38177204DFD}" type="presParOf" srcId="{F02F672C-6A24-48D7-978F-4DC26B8C8122}" destId="{DFEE1051-891C-4A9D-88BC-AA6FC2FAFEEF}" srcOrd="0" destOrd="0" presId="urn:microsoft.com/office/officeart/2018/2/layout/IconVerticalSolidList"/>
    <dgm:cxn modelId="{F4218E5D-42E7-4886-A2F4-9F408140BB3E}" type="presParOf" srcId="{F02F672C-6A24-48D7-978F-4DC26B8C8122}" destId="{9853E005-EDB8-4B05-8580-CE0FF4C30F97}" srcOrd="1" destOrd="0" presId="urn:microsoft.com/office/officeart/2018/2/layout/IconVerticalSolidList"/>
    <dgm:cxn modelId="{D49E8159-A079-4C35-A34F-4B244FE1D75F}" type="presParOf" srcId="{F02F672C-6A24-48D7-978F-4DC26B8C8122}" destId="{63AD8151-5BB4-4218-B0B5-B760D503499F}" srcOrd="2" destOrd="0" presId="urn:microsoft.com/office/officeart/2018/2/layout/IconVerticalSolidList"/>
    <dgm:cxn modelId="{35D9B613-B5BA-4BF3-9152-528447BB23BC}" type="presParOf" srcId="{F02F672C-6A24-48D7-978F-4DC26B8C8122}" destId="{B698D7E3-0472-455F-98B2-4B63A044EE53}" srcOrd="3" destOrd="0" presId="urn:microsoft.com/office/officeart/2018/2/layout/IconVerticalSolidList"/>
    <dgm:cxn modelId="{67DCBFD7-E995-4CEB-9722-796D6E35701D}" type="presParOf" srcId="{C4038E19-F900-4885-AD3E-FAC9769C1B2F}" destId="{FC06F53F-0FC9-44F6-9BCD-1C34872BD614}" srcOrd="1" destOrd="0" presId="urn:microsoft.com/office/officeart/2018/2/layout/IconVerticalSolidList"/>
    <dgm:cxn modelId="{86CEE1AD-C45E-4E32-B36B-BFC290BF7178}" type="presParOf" srcId="{C4038E19-F900-4885-AD3E-FAC9769C1B2F}" destId="{A712FEF1-055A-430E-9CA9-495005A3D14B}" srcOrd="2" destOrd="0" presId="urn:microsoft.com/office/officeart/2018/2/layout/IconVerticalSolidList"/>
    <dgm:cxn modelId="{0CE3A4DB-53D7-4454-B32F-ADD0ABE874CE}" type="presParOf" srcId="{A712FEF1-055A-430E-9CA9-495005A3D14B}" destId="{8001EE86-4E45-4CAD-ADD1-E5EDE77D5C4A}" srcOrd="0" destOrd="0" presId="urn:microsoft.com/office/officeart/2018/2/layout/IconVerticalSolidList"/>
    <dgm:cxn modelId="{DAAF0C8F-EBE4-4696-B8D4-4CFF9D0A9A19}" type="presParOf" srcId="{A712FEF1-055A-430E-9CA9-495005A3D14B}" destId="{E08FD851-6D2E-4D1C-98AE-AA0808542849}" srcOrd="1" destOrd="0" presId="urn:microsoft.com/office/officeart/2018/2/layout/IconVerticalSolidList"/>
    <dgm:cxn modelId="{D7F5BAF0-49B1-44BA-B71E-79FCF208FBF2}" type="presParOf" srcId="{A712FEF1-055A-430E-9CA9-495005A3D14B}" destId="{D572A84B-6519-447D-9772-FECA1B5B5269}" srcOrd="2" destOrd="0" presId="urn:microsoft.com/office/officeart/2018/2/layout/IconVerticalSolidList"/>
    <dgm:cxn modelId="{D28E564B-6BC2-458B-A1AD-61879C46E9FF}" type="presParOf" srcId="{A712FEF1-055A-430E-9CA9-495005A3D14B}" destId="{CF5EDB9D-A3CB-44DB-8369-1B0A7499CB51}" srcOrd="3" destOrd="0" presId="urn:microsoft.com/office/officeart/2018/2/layout/IconVerticalSolidList"/>
    <dgm:cxn modelId="{B1A08FB8-A46E-4820-9D7E-EF763C3364ED}" type="presParOf" srcId="{C4038E19-F900-4885-AD3E-FAC9769C1B2F}" destId="{6BFCEB4E-D4A7-4AFC-8053-0A4A0EC7366A}" srcOrd="3" destOrd="0" presId="urn:microsoft.com/office/officeart/2018/2/layout/IconVerticalSolidList"/>
    <dgm:cxn modelId="{D99B457F-7EB1-483F-9939-68AED3E55665}" type="presParOf" srcId="{C4038E19-F900-4885-AD3E-FAC9769C1B2F}" destId="{41180BE4-46B7-4317-80E2-7CE0824B7CB2}" srcOrd="4" destOrd="0" presId="urn:microsoft.com/office/officeart/2018/2/layout/IconVerticalSolidList"/>
    <dgm:cxn modelId="{467A1AF1-1D5D-4FE5-93D7-82876E2E5FA7}" type="presParOf" srcId="{41180BE4-46B7-4317-80E2-7CE0824B7CB2}" destId="{BCDA044E-9234-40B6-9CCA-592B05107028}" srcOrd="0" destOrd="0" presId="urn:microsoft.com/office/officeart/2018/2/layout/IconVerticalSolidList"/>
    <dgm:cxn modelId="{7C414EE9-6F58-4FEE-88C0-7C0881B19E3C}" type="presParOf" srcId="{41180BE4-46B7-4317-80E2-7CE0824B7CB2}" destId="{35853CA6-9E2B-4B0E-8105-13C6A0E7E367}" srcOrd="1" destOrd="0" presId="urn:microsoft.com/office/officeart/2018/2/layout/IconVerticalSolidList"/>
    <dgm:cxn modelId="{589AA054-0AE1-43A2-AFB4-84D7A266A3C9}" type="presParOf" srcId="{41180BE4-46B7-4317-80E2-7CE0824B7CB2}" destId="{971B14A7-7C14-4089-821E-DE2FACAA09A2}" srcOrd="2" destOrd="0" presId="urn:microsoft.com/office/officeart/2018/2/layout/IconVerticalSolidList"/>
    <dgm:cxn modelId="{5EBCF73A-5B20-4E55-9F41-67F0FE7F53BF}" type="presParOf" srcId="{41180BE4-46B7-4317-80E2-7CE0824B7CB2}" destId="{E9D24DCF-F5A1-486E-870A-8BC8BA6E235D}" srcOrd="3" destOrd="0" presId="urn:microsoft.com/office/officeart/2018/2/layout/IconVerticalSolidList"/>
    <dgm:cxn modelId="{89DB9768-04E6-440A-BF9F-4E28D3B2311E}" type="presParOf" srcId="{C4038E19-F900-4885-AD3E-FAC9769C1B2F}" destId="{2EF46278-07C7-42F9-814B-AF262C26CC98}" srcOrd="5" destOrd="0" presId="urn:microsoft.com/office/officeart/2018/2/layout/IconVerticalSolidList"/>
    <dgm:cxn modelId="{9ACD83F4-275F-477D-ACA3-50DAF51A01DA}" type="presParOf" srcId="{C4038E19-F900-4885-AD3E-FAC9769C1B2F}" destId="{1BF1D978-4545-4048-90E0-C4F45AFEED50}" srcOrd="6" destOrd="0" presId="urn:microsoft.com/office/officeart/2018/2/layout/IconVerticalSolidList"/>
    <dgm:cxn modelId="{C23CF93F-2ACF-4F6D-A394-21F65FE541DC}" type="presParOf" srcId="{1BF1D978-4545-4048-90E0-C4F45AFEED50}" destId="{55557691-BF53-4714-BEF2-EBB73B6EE069}" srcOrd="0" destOrd="0" presId="urn:microsoft.com/office/officeart/2018/2/layout/IconVerticalSolidList"/>
    <dgm:cxn modelId="{778D9BF4-03C3-426C-B705-108D803E2ED1}" type="presParOf" srcId="{1BF1D978-4545-4048-90E0-C4F45AFEED50}" destId="{DF3BDF41-B0FC-4FF2-B15C-D40935CB7709}" srcOrd="1" destOrd="0" presId="urn:microsoft.com/office/officeart/2018/2/layout/IconVerticalSolidList"/>
    <dgm:cxn modelId="{1F77AEC3-8277-4B61-9BF6-81435D5BCDA4}" type="presParOf" srcId="{1BF1D978-4545-4048-90E0-C4F45AFEED50}" destId="{A3DB5B85-5E2A-4719-8F5E-545F1D211887}" srcOrd="2" destOrd="0" presId="urn:microsoft.com/office/officeart/2018/2/layout/IconVerticalSolidList"/>
    <dgm:cxn modelId="{0FEF7579-87D7-4CF5-A9E5-E5B789B30878}" type="presParOf" srcId="{1BF1D978-4545-4048-90E0-C4F45AFEED50}" destId="{C8B42758-1CC2-49FF-ABE7-DF00055B6B43}" srcOrd="3" destOrd="0" presId="urn:microsoft.com/office/officeart/2018/2/layout/IconVerticalSolidList"/>
    <dgm:cxn modelId="{9EAE3803-E5CB-4934-8C2E-9DC64EC8B561}" type="presParOf" srcId="{C4038E19-F900-4885-AD3E-FAC9769C1B2F}" destId="{F92ECE12-0530-410F-945A-3D547858029A}" srcOrd="7" destOrd="0" presId="urn:microsoft.com/office/officeart/2018/2/layout/IconVerticalSolidList"/>
    <dgm:cxn modelId="{33C39119-D3A0-404F-A4B9-9B6CA007E847}" type="presParOf" srcId="{C4038E19-F900-4885-AD3E-FAC9769C1B2F}" destId="{0D76B9B8-020F-427C-8D39-DAE5C04B3526}" srcOrd="8" destOrd="0" presId="urn:microsoft.com/office/officeart/2018/2/layout/IconVerticalSolidList"/>
    <dgm:cxn modelId="{66743C6E-326B-4B9D-BC5B-454C4A5ABA06}" type="presParOf" srcId="{0D76B9B8-020F-427C-8D39-DAE5C04B3526}" destId="{8C906FE0-A4FA-45B9-8BAC-23EF5A7C0979}" srcOrd="0" destOrd="0" presId="urn:microsoft.com/office/officeart/2018/2/layout/IconVerticalSolidList"/>
    <dgm:cxn modelId="{B43CBD14-7D57-49AB-9810-5AB555841A45}" type="presParOf" srcId="{0D76B9B8-020F-427C-8D39-DAE5C04B3526}" destId="{DF169750-D797-4CFB-B670-827ABCAC80C6}" srcOrd="1" destOrd="0" presId="urn:microsoft.com/office/officeart/2018/2/layout/IconVerticalSolidList"/>
    <dgm:cxn modelId="{FB485822-365A-412B-B3F1-5373E225A260}" type="presParOf" srcId="{0D76B9B8-020F-427C-8D39-DAE5C04B3526}" destId="{49F70D69-8B3A-4D8E-8040-D65597B6E49A}" srcOrd="2" destOrd="0" presId="urn:microsoft.com/office/officeart/2018/2/layout/IconVerticalSolidList"/>
    <dgm:cxn modelId="{A981A05B-431D-4279-82FE-5868B4CC6F2F}" type="presParOf" srcId="{0D76B9B8-020F-427C-8D39-DAE5C04B3526}" destId="{62D618CA-83FF-4ACF-904E-83F770C8D5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676CC3-7505-470E-850A-362DE47B60A8}"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F194DF83-4D1D-4D96-896B-CFB80CFA4804}">
      <dgm:prSet/>
      <dgm:spPr/>
      <dgm:t>
        <a:bodyPr/>
        <a:lstStyle/>
        <a:p>
          <a:r>
            <a:rPr lang="en-US" dirty="0"/>
            <a:t>File online with </a:t>
          </a:r>
          <a:r>
            <a:rPr lang="en-US" dirty="0" err="1"/>
            <a:t>NetFile</a:t>
          </a:r>
          <a:r>
            <a:rPr lang="en-US" dirty="0"/>
            <a:t>. To set up an account for school or special district candidates go online to www.votescount.com or contact </a:t>
          </a:r>
          <a:r>
            <a:rPr lang="en-US" dirty="0">
              <a:hlinkClick xmlns:r="http://schemas.openxmlformats.org/officeDocument/2006/relationships" r:id="rId1"/>
            </a:rPr>
            <a:t>candidates@votescount.us</a:t>
          </a:r>
          <a:r>
            <a:rPr lang="en-US" dirty="0"/>
            <a:t> or 831-454-2060.</a:t>
          </a:r>
          <a:endParaRPr lang="en-US" b="0" dirty="0"/>
        </a:p>
      </dgm:t>
    </dgm:pt>
    <dgm:pt modelId="{98BC17EA-DB99-4DE6-B8FD-1E654A482359}" type="parTrans" cxnId="{3AB84379-1CAC-48BD-A4BD-029B8367A350}">
      <dgm:prSet/>
      <dgm:spPr/>
      <dgm:t>
        <a:bodyPr/>
        <a:lstStyle/>
        <a:p>
          <a:endParaRPr lang="en-US"/>
        </a:p>
      </dgm:t>
    </dgm:pt>
    <dgm:pt modelId="{50751ACA-E2C8-48BF-8595-C4062E70C24F}" type="sibTrans" cxnId="{3AB84379-1CAC-48BD-A4BD-029B8367A350}">
      <dgm:prSet/>
      <dgm:spPr/>
      <dgm:t>
        <a:bodyPr/>
        <a:lstStyle/>
        <a:p>
          <a:endParaRPr lang="en-US"/>
        </a:p>
      </dgm:t>
    </dgm:pt>
    <dgm:pt modelId="{B5E09DF0-F136-47B2-8EF6-A8C256908D57}">
      <dgm:prSet/>
      <dgm:spPr/>
      <dgm:t>
        <a:bodyPr/>
        <a:lstStyle/>
        <a:p>
          <a:r>
            <a:rPr lang="en-US"/>
            <a:t>As a candidate, you are required to file a Form 700. It is a public document where you will disclose your financial interests. </a:t>
          </a:r>
        </a:p>
      </dgm:t>
    </dgm:pt>
    <dgm:pt modelId="{1478E46B-9041-42D8-92A3-17AA73E355AE}" type="parTrans" cxnId="{CA5F2693-53D8-45F8-AA42-0987F486C883}">
      <dgm:prSet/>
      <dgm:spPr/>
      <dgm:t>
        <a:bodyPr/>
        <a:lstStyle/>
        <a:p>
          <a:endParaRPr lang="en-US"/>
        </a:p>
      </dgm:t>
    </dgm:pt>
    <dgm:pt modelId="{6E9FC536-F0AD-4957-A152-5D64618F4DCF}" type="sibTrans" cxnId="{CA5F2693-53D8-45F8-AA42-0987F486C883}">
      <dgm:prSet/>
      <dgm:spPr/>
      <dgm:t>
        <a:bodyPr/>
        <a:lstStyle/>
        <a:p>
          <a:endParaRPr lang="en-US"/>
        </a:p>
      </dgm:t>
    </dgm:pt>
    <dgm:pt modelId="{547997C2-8307-405B-B918-3075EA61398A}">
      <dgm:prSet/>
      <dgm:spPr/>
      <dgm:t>
        <a:bodyPr/>
        <a:lstStyle/>
        <a:p>
          <a:r>
            <a:rPr lang="en-US"/>
            <a:t>The Form 700 provides transparency and ensures accountability in governmental decisions.</a:t>
          </a:r>
        </a:p>
      </dgm:t>
    </dgm:pt>
    <dgm:pt modelId="{B829AEFE-CE88-4920-8B0B-89A9C050B111}" type="parTrans" cxnId="{D3D6B618-DBE4-4D58-B041-F59EACBDB6D3}">
      <dgm:prSet/>
      <dgm:spPr/>
      <dgm:t>
        <a:bodyPr/>
        <a:lstStyle/>
        <a:p>
          <a:endParaRPr lang="en-US"/>
        </a:p>
      </dgm:t>
    </dgm:pt>
    <dgm:pt modelId="{6BEE0337-04FA-4060-9FA9-C7F044AF1C75}" type="sibTrans" cxnId="{D3D6B618-DBE4-4D58-B041-F59EACBDB6D3}">
      <dgm:prSet/>
      <dgm:spPr/>
      <dgm:t>
        <a:bodyPr/>
        <a:lstStyle/>
        <a:p>
          <a:endParaRPr lang="en-US"/>
        </a:p>
      </dgm:t>
    </dgm:pt>
    <dgm:pt modelId="{E4F4982C-A53D-4613-838F-E69DB3109108}" type="pres">
      <dgm:prSet presAssocID="{2E676CC3-7505-470E-850A-362DE47B60A8}" presName="root" presStyleCnt="0">
        <dgm:presLayoutVars>
          <dgm:dir/>
          <dgm:resizeHandles val="exact"/>
        </dgm:presLayoutVars>
      </dgm:prSet>
      <dgm:spPr/>
    </dgm:pt>
    <dgm:pt modelId="{49FD0BF7-47FF-4601-8328-3B9DAECF38DC}" type="pres">
      <dgm:prSet presAssocID="{F194DF83-4D1D-4D96-896B-CFB80CFA4804}" presName="compNode" presStyleCnt="0"/>
      <dgm:spPr/>
    </dgm:pt>
    <dgm:pt modelId="{58C7DC49-28C9-4E63-8E0B-44DEACD4666C}" type="pres">
      <dgm:prSet presAssocID="{F194DF83-4D1D-4D96-896B-CFB80CFA4804}" presName="bgRect" presStyleLbl="bgShp" presStyleIdx="0" presStyleCnt="3"/>
      <dgm:spPr/>
    </dgm:pt>
    <dgm:pt modelId="{953E0B20-A10B-4B4A-9099-7299B3563EE9}" type="pres">
      <dgm:prSet presAssocID="{F194DF83-4D1D-4D96-896B-CFB80CFA4804}" presName="iconRect" presStyleLbl="node1" presStyleIdx="0"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aptop"/>
        </a:ext>
      </dgm:extLst>
    </dgm:pt>
    <dgm:pt modelId="{1613C4A0-0AEF-4EFA-8CDA-74762B422CD1}" type="pres">
      <dgm:prSet presAssocID="{F194DF83-4D1D-4D96-896B-CFB80CFA4804}" presName="spaceRect" presStyleCnt="0"/>
      <dgm:spPr/>
    </dgm:pt>
    <dgm:pt modelId="{A91BC9DE-EF03-49F4-BCBD-3E4AA3086EEC}" type="pres">
      <dgm:prSet presAssocID="{F194DF83-4D1D-4D96-896B-CFB80CFA4804}" presName="parTx" presStyleLbl="revTx" presStyleIdx="0" presStyleCnt="3">
        <dgm:presLayoutVars>
          <dgm:chMax val="0"/>
          <dgm:chPref val="0"/>
        </dgm:presLayoutVars>
      </dgm:prSet>
      <dgm:spPr/>
    </dgm:pt>
    <dgm:pt modelId="{1F3A2EBD-AF12-4E6A-858E-6AE1CBFD50E8}" type="pres">
      <dgm:prSet presAssocID="{50751ACA-E2C8-48BF-8595-C4062E70C24F}" presName="sibTrans" presStyleCnt="0"/>
      <dgm:spPr/>
    </dgm:pt>
    <dgm:pt modelId="{5F471E05-0407-44E7-826A-32403763A197}" type="pres">
      <dgm:prSet presAssocID="{B5E09DF0-F136-47B2-8EF6-A8C256908D57}" presName="compNode" presStyleCnt="0"/>
      <dgm:spPr/>
    </dgm:pt>
    <dgm:pt modelId="{DEEB0345-7348-46C0-B93D-F00E2350492B}" type="pres">
      <dgm:prSet presAssocID="{B5E09DF0-F136-47B2-8EF6-A8C256908D57}" presName="bgRect" presStyleLbl="bgShp" presStyleIdx="1" presStyleCnt="3"/>
      <dgm:spPr/>
    </dgm:pt>
    <dgm:pt modelId="{439D9C1A-FE24-41C6-8E3A-9D157BFE1D90}" type="pres">
      <dgm:prSet presAssocID="{B5E09DF0-F136-47B2-8EF6-A8C256908D57}" presName="iconRect" presStyleLbl="node1" presStyleIdx="1"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Document"/>
        </a:ext>
      </dgm:extLst>
    </dgm:pt>
    <dgm:pt modelId="{F0F555A4-7630-40BF-B329-CF7F33383461}" type="pres">
      <dgm:prSet presAssocID="{B5E09DF0-F136-47B2-8EF6-A8C256908D57}" presName="spaceRect" presStyleCnt="0"/>
      <dgm:spPr/>
    </dgm:pt>
    <dgm:pt modelId="{BE0EF01F-BACF-4C33-B145-8B0A70ADA2A5}" type="pres">
      <dgm:prSet presAssocID="{B5E09DF0-F136-47B2-8EF6-A8C256908D57}" presName="parTx" presStyleLbl="revTx" presStyleIdx="1" presStyleCnt="3">
        <dgm:presLayoutVars>
          <dgm:chMax val="0"/>
          <dgm:chPref val="0"/>
        </dgm:presLayoutVars>
      </dgm:prSet>
      <dgm:spPr/>
    </dgm:pt>
    <dgm:pt modelId="{6C3671AF-B96C-4212-AF14-F78395442A04}" type="pres">
      <dgm:prSet presAssocID="{6E9FC536-F0AD-4957-A152-5D64618F4DCF}" presName="sibTrans" presStyleCnt="0"/>
      <dgm:spPr/>
    </dgm:pt>
    <dgm:pt modelId="{4F607450-93D7-4BC6-A0E7-16465BAF8B4B}" type="pres">
      <dgm:prSet presAssocID="{547997C2-8307-405B-B918-3075EA61398A}" presName="compNode" presStyleCnt="0"/>
      <dgm:spPr/>
    </dgm:pt>
    <dgm:pt modelId="{CA518CD4-995F-463F-A57B-86A34652BEC0}" type="pres">
      <dgm:prSet presAssocID="{547997C2-8307-405B-B918-3075EA61398A}" presName="bgRect" presStyleLbl="bgShp" presStyleIdx="2" presStyleCnt="3"/>
      <dgm:spPr/>
    </dgm:pt>
    <dgm:pt modelId="{767BC764-5F91-4C1B-AE12-E5D94F737AB0}" type="pres">
      <dgm:prSet presAssocID="{547997C2-8307-405B-B918-3075EA61398A}" presName="iconRect" presStyleLbl="node1" presStyleIdx="2" presStyleCnt="3"/>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Scales of justice"/>
        </a:ext>
      </dgm:extLst>
    </dgm:pt>
    <dgm:pt modelId="{BB364B8C-2E3F-41B3-823B-E82E4A1EA78A}" type="pres">
      <dgm:prSet presAssocID="{547997C2-8307-405B-B918-3075EA61398A}" presName="spaceRect" presStyleCnt="0"/>
      <dgm:spPr/>
    </dgm:pt>
    <dgm:pt modelId="{967B34B1-0A3F-44D3-9AA7-3EEB44F38AC5}" type="pres">
      <dgm:prSet presAssocID="{547997C2-8307-405B-B918-3075EA61398A}" presName="parTx" presStyleLbl="revTx" presStyleIdx="2" presStyleCnt="3">
        <dgm:presLayoutVars>
          <dgm:chMax val="0"/>
          <dgm:chPref val="0"/>
        </dgm:presLayoutVars>
      </dgm:prSet>
      <dgm:spPr/>
    </dgm:pt>
  </dgm:ptLst>
  <dgm:cxnLst>
    <dgm:cxn modelId="{D3D6B618-DBE4-4D58-B041-F59EACBDB6D3}" srcId="{2E676CC3-7505-470E-850A-362DE47B60A8}" destId="{547997C2-8307-405B-B918-3075EA61398A}" srcOrd="2" destOrd="0" parTransId="{B829AEFE-CE88-4920-8B0B-89A9C050B111}" sibTransId="{6BEE0337-04FA-4060-9FA9-C7F044AF1C75}"/>
    <dgm:cxn modelId="{7CFC5220-705B-4D7D-B302-E10C643349CA}" type="presOf" srcId="{547997C2-8307-405B-B918-3075EA61398A}" destId="{967B34B1-0A3F-44D3-9AA7-3EEB44F38AC5}" srcOrd="0" destOrd="0" presId="urn:microsoft.com/office/officeart/2018/2/layout/IconVerticalSolidList"/>
    <dgm:cxn modelId="{3AB84379-1CAC-48BD-A4BD-029B8367A350}" srcId="{2E676CC3-7505-470E-850A-362DE47B60A8}" destId="{F194DF83-4D1D-4D96-896B-CFB80CFA4804}" srcOrd="0" destOrd="0" parTransId="{98BC17EA-DB99-4DE6-B8FD-1E654A482359}" sibTransId="{50751ACA-E2C8-48BF-8595-C4062E70C24F}"/>
    <dgm:cxn modelId="{4E4B138B-01CD-439C-B295-0DFE581D9896}" type="presOf" srcId="{B5E09DF0-F136-47B2-8EF6-A8C256908D57}" destId="{BE0EF01F-BACF-4C33-B145-8B0A70ADA2A5}" srcOrd="0" destOrd="0" presId="urn:microsoft.com/office/officeart/2018/2/layout/IconVerticalSolidList"/>
    <dgm:cxn modelId="{0BDF228B-D08A-4989-8D9E-E5BD882AF880}" type="presOf" srcId="{2E676CC3-7505-470E-850A-362DE47B60A8}" destId="{E4F4982C-A53D-4613-838F-E69DB3109108}" srcOrd="0" destOrd="0" presId="urn:microsoft.com/office/officeart/2018/2/layout/IconVerticalSolidList"/>
    <dgm:cxn modelId="{CA5F2693-53D8-45F8-AA42-0987F486C883}" srcId="{2E676CC3-7505-470E-850A-362DE47B60A8}" destId="{B5E09DF0-F136-47B2-8EF6-A8C256908D57}" srcOrd="1" destOrd="0" parTransId="{1478E46B-9041-42D8-92A3-17AA73E355AE}" sibTransId="{6E9FC536-F0AD-4957-A152-5D64618F4DCF}"/>
    <dgm:cxn modelId="{CE3569C5-0535-4189-8997-41DC20F49F8F}" type="presOf" srcId="{F194DF83-4D1D-4D96-896B-CFB80CFA4804}" destId="{A91BC9DE-EF03-49F4-BCBD-3E4AA3086EEC}" srcOrd="0" destOrd="0" presId="urn:microsoft.com/office/officeart/2018/2/layout/IconVerticalSolidList"/>
    <dgm:cxn modelId="{E9A419B0-184A-420D-B595-7A0C7128D8DF}" type="presParOf" srcId="{E4F4982C-A53D-4613-838F-E69DB3109108}" destId="{49FD0BF7-47FF-4601-8328-3B9DAECF38DC}" srcOrd="0" destOrd="0" presId="urn:microsoft.com/office/officeart/2018/2/layout/IconVerticalSolidList"/>
    <dgm:cxn modelId="{EFE61FE9-C072-4284-A38C-5255C7D40FA7}" type="presParOf" srcId="{49FD0BF7-47FF-4601-8328-3B9DAECF38DC}" destId="{58C7DC49-28C9-4E63-8E0B-44DEACD4666C}" srcOrd="0" destOrd="0" presId="urn:microsoft.com/office/officeart/2018/2/layout/IconVerticalSolidList"/>
    <dgm:cxn modelId="{B7CE9DE6-EC54-48A3-A759-DF70E898DB28}" type="presParOf" srcId="{49FD0BF7-47FF-4601-8328-3B9DAECF38DC}" destId="{953E0B20-A10B-4B4A-9099-7299B3563EE9}" srcOrd="1" destOrd="0" presId="urn:microsoft.com/office/officeart/2018/2/layout/IconVerticalSolidList"/>
    <dgm:cxn modelId="{D65E1EE6-D448-4B1C-8B79-2CFB16C09380}" type="presParOf" srcId="{49FD0BF7-47FF-4601-8328-3B9DAECF38DC}" destId="{1613C4A0-0AEF-4EFA-8CDA-74762B422CD1}" srcOrd="2" destOrd="0" presId="urn:microsoft.com/office/officeart/2018/2/layout/IconVerticalSolidList"/>
    <dgm:cxn modelId="{9B0C0921-8628-4145-8183-400FC28A9BF8}" type="presParOf" srcId="{49FD0BF7-47FF-4601-8328-3B9DAECF38DC}" destId="{A91BC9DE-EF03-49F4-BCBD-3E4AA3086EEC}" srcOrd="3" destOrd="0" presId="urn:microsoft.com/office/officeart/2018/2/layout/IconVerticalSolidList"/>
    <dgm:cxn modelId="{7D8D0368-9BF6-4372-9C1B-B709784EF34D}" type="presParOf" srcId="{E4F4982C-A53D-4613-838F-E69DB3109108}" destId="{1F3A2EBD-AF12-4E6A-858E-6AE1CBFD50E8}" srcOrd="1" destOrd="0" presId="urn:microsoft.com/office/officeart/2018/2/layout/IconVerticalSolidList"/>
    <dgm:cxn modelId="{47EA4950-0DCC-4D57-930C-4F972E2209A3}" type="presParOf" srcId="{E4F4982C-A53D-4613-838F-E69DB3109108}" destId="{5F471E05-0407-44E7-826A-32403763A197}" srcOrd="2" destOrd="0" presId="urn:microsoft.com/office/officeart/2018/2/layout/IconVerticalSolidList"/>
    <dgm:cxn modelId="{BE751C16-402E-4CBD-ACA1-A197E258A8BD}" type="presParOf" srcId="{5F471E05-0407-44E7-826A-32403763A197}" destId="{DEEB0345-7348-46C0-B93D-F00E2350492B}" srcOrd="0" destOrd="0" presId="urn:microsoft.com/office/officeart/2018/2/layout/IconVerticalSolidList"/>
    <dgm:cxn modelId="{A09EBA1B-8640-478D-B500-31F52E1BF87B}" type="presParOf" srcId="{5F471E05-0407-44E7-826A-32403763A197}" destId="{439D9C1A-FE24-41C6-8E3A-9D157BFE1D90}" srcOrd="1" destOrd="0" presId="urn:microsoft.com/office/officeart/2018/2/layout/IconVerticalSolidList"/>
    <dgm:cxn modelId="{548F4FFE-060D-4F93-B607-373371242973}" type="presParOf" srcId="{5F471E05-0407-44E7-826A-32403763A197}" destId="{F0F555A4-7630-40BF-B329-CF7F33383461}" srcOrd="2" destOrd="0" presId="urn:microsoft.com/office/officeart/2018/2/layout/IconVerticalSolidList"/>
    <dgm:cxn modelId="{FDB8563A-34D9-4224-98FE-283DFC873C3B}" type="presParOf" srcId="{5F471E05-0407-44E7-826A-32403763A197}" destId="{BE0EF01F-BACF-4C33-B145-8B0A70ADA2A5}" srcOrd="3" destOrd="0" presId="urn:microsoft.com/office/officeart/2018/2/layout/IconVerticalSolidList"/>
    <dgm:cxn modelId="{3A526605-1911-4918-858D-3367C291F96E}" type="presParOf" srcId="{E4F4982C-A53D-4613-838F-E69DB3109108}" destId="{6C3671AF-B96C-4212-AF14-F78395442A04}" srcOrd="3" destOrd="0" presId="urn:microsoft.com/office/officeart/2018/2/layout/IconVerticalSolidList"/>
    <dgm:cxn modelId="{475BB72A-A2E6-4A69-A57B-F5FA11CE3F93}" type="presParOf" srcId="{E4F4982C-A53D-4613-838F-E69DB3109108}" destId="{4F607450-93D7-4BC6-A0E7-16465BAF8B4B}" srcOrd="4" destOrd="0" presId="urn:microsoft.com/office/officeart/2018/2/layout/IconVerticalSolidList"/>
    <dgm:cxn modelId="{DB5D4589-9D5D-4C8B-81E4-D15F5AED1BA4}" type="presParOf" srcId="{4F607450-93D7-4BC6-A0E7-16465BAF8B4B}" destId="{CA518CD4-995F-463F-A57B-86A34652BEC0}" srcOrd="0" destOrd="0" presId="urn:microsoft.com/office/officeart/2018/2/layout/IconVerticalSolidList"/>
    <dgm:cxn modelId="{4857AE0F-1A93-4D68-8A42-614EBF8D8B6F}" type="presParOf" srcId="{4F607450-93D7-4BC6-A0E7-16465BAF8B4B}" destId="{767BC764-5F91-4C1B-AE12-E5D94F737AB0}" srcOrd="1" destOrd="0" presId="urn:microsoft.com/office/officeart/2018/2/layout/IconVerticalSolidList"/>
    <dgm:cxn modelId="{BA249D2C-78F4-45BE-8BED-5992C7F759D5}" type="presParOf" srcId="{4F607450-93D7-4BC6-A0E7-16465BAF8B4B}" destId="{BB364B8C-2E3F-41B3-823B-E82E4A1EA78A}" srcOrd="2" destOrd="0" presId="urn:microsoft.com/office/officeart/2018/2/layout/IconVerticalSolidList"/>
    <dgm:cxn modelId="{AFA4AC3E-1B1F-47A9-A420-F7B27E522E76}" type="presParOf" srcId="{4F607450-93D7-4BC6-A0E7-16465BAF8B4B}" destId="{967B34B1-0A3F-44D3-9AA7-3EEB44F38AC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6C4137-D1DD-4B26-AD13-50C61E361DC9}"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90EC1062-EBBC-49B1-851F-123CF5672B24}">
      <dgm:prSet/>
      <dgm:spPr/>
      <dgm:t>
        <a:bodyPr/>
        <a:lstStyle/>
        <a:p>
          <a:r>
            <a:rPr lang="en-US" dirty="0"/>
            <a:t>Persons who did not file a Declaration of Candidacy and fulfill their nomination requirements to place their name on the ballot may run for office as a write‑in candidate.  </a:t>
          </a:r>
        </a:p>
      </dgm:t>
    </dgm:pt>
    <dgm:pt modelId="{A6CCD954-0915-4A6E-83DB-E79908A4614A}" type="parTrans" cxnId="{88BEF048-8473-49E5-B48B-073BBBE29FC7}">
      <dgm:prSet/>
      <dgm:spPr/>
      <dgm:t>
        <a:bodyPr/>
        <a:lstStyle/>
        <a:p>
          <a:endParaRPr lang="en-US"/>
        </a:p>
      </dgm:t>
    </dgm:pt>
    <dgm:pt modelId="{CFBA4771-F695-4F4E-B025-4766427FF34B}" type="sibTrans" cxnId="{88BEF048-8473-49E5-B48B-073BBBE29FC7}">
      <dgm:prSet/>
      <dgm:spPr/>
      <dgm:t>
        <a:bodyPr/>
        <a:lstStyle/>
        <a:p>
          <a:endParaRPr lang="en-US"/>
        </a:p>
      </dgm:t>
    </dgm:pt>
    <dgm:pt modelId="{A5C90C4D-2E0C-4F6D-8E2C-FFCC7C3F51E4}">
      <dgm:prSet/>
      <dgm:spPr/>
      <dgm:t>
        <a:bodyPr/>
        <a:lstStyle/>
        <a:p>
          <a:r>
            <a:rPr lang="en-US"/>
            <a:t>Voters may write‑in any person they wish for any office regardless of whether the person has qualified or not.  However, the votes will only be tabulated for qualified write-in candidates.</a:t>
          </a:r>
        </a:p>
      </dgm:t>
    </dgm:pt>
    <dgm:pt modelId="{CABBD4EA-7FF6-415E-B07B-6E50214FCEB1}" type="parTrans" cxnId="{B9B39FFF-6D9A-45EF-9B80-728506BF97B2}">
      <dgm:prSet/>
      <dgm:spPr/>
      <dgm:t>
        <a:bodyPr/>
        <a:lstStyle/>
        <a:p>
          <a:endParaRPr lang="en-US"/>
        </a:p>
      </dgm:t>
    </dgm:pt>
    <dgm:pt modelId="{00D2FE3E-DA75-4D81-A980-1878B00218FF}" type="sibTrans" cxnId="{B9B39FFF-6D9A-45EF-9B80-728506BF97B2}">
      <dgm:prSet/>
      <dgm:spPr/>
      <dgm:t>
        <a:bodyPr/>
        <a:lstStyle/>
        <a:p>
          <a:endParaRPr lang="en-US"/>
        </a:p>
      </dgm:t>
    </dgm:pt>
    <dgm:pt modelId="{5C6A21A4-91F3-46EC-A8F3-684E45565050}">
      <dgm:prSet/>
      <dgm:spPr/>
      <dgm:t>
        <a:bodyPr/>
        <a:lstStyle/>
        <a:p>
          <a:r>
            <a:rPr lang="en-US"/>
            <a:t>To qualify as a write‑in candidate, a person must file with the County Clerk/Elections Department the following documents:</a:t>
          </a:r>
        </a:p>
      </dgm:t>
    </dgm:pt>
    <dgm:pt modelId="{292097D7-A8D8-4F29-BC67-A84C0B2DD225}" type="parTrans" cxnId="{54C89091-FE08-4940-A3AC-FE15DED6A5E0}">
      <dgm:prSet/>
      <dgm:spPr/>
      <dgm:t>
        <a:bodyPr/>
        <a:lstStyle/>
        <a:p>
          <a:endParaRPr lang="en-US"/>
        </a:p>
      </dgm:t>
    </dgm:pt>
    <dgm:pt modelId="{583CD712-5749-482D-9D94-EB1D137E66DA}" type="sibTrans" cxnId="{54C89091-FE08-4940-A3AC-FE15DED6A5E0}">
      <dgm:prSet/>
      <dgm:spPr/>
      <dgm:t>
        <a:bodyPr/>
        <a:lstStyle/>
        <a:p>
          <a:endParaRPr lang="en-US"/>
        </a:p>
      </dgm:t>
    </dgm:pt>
    <dgm:pt modelId="{C0320025-ADF0-406B-B98B-F61FF3140275}">
      <dgm:prSet/>
      <dgm:spPr/>
      <dgm:t>
        <a:bodyPr/>
        <a:lstStyle/>
        <a:p>
          <a:r>
            <a:rPr lang="en-US"/>
            <a:t>A “Statement of Write‑in Candidacy” which shall contain the candidate's name, residence address, a declaration stating that he or she is a write‑in candidate, the title of the office for which he or she is running and the date of the election. </a:t>
          </a:r>
        </a:p>
      </dgm:t>
    </dgm:pt>
    <dgm:pt modelId="{59118C7B-7FF6-4269-BBB8-295D4F9455BE}" type="parTrans" cxnId="{FADD139B-4BD7-4CD4-B773-F0D7853AFCF4}">
      <dgm:prSet/>
      <dgm:spPr/>
      <dgm:t>
        <a:bodyPr/>
        <a:lstStyle/>
        <a:p>
          <a:endParaRPr lang="en-US"/>
        </a:p>
      </dgm:t>
    </dgm:pt>
    <dgm:pt modelId="{9504CF16-F26F-4E2B-8277-EA55B88625F6}" type="sibTrans" cxnId="{FADD139B-4BD7-4CD4-B773-F0D7853AFCF4}">
      <dgm:prSet/>
      <dgm:spPr/>
      <dgm:t>
        <a:bodyPr/>
        <a:lstStyle/>
        <a:p>
          <a:endParaRPr lang="en-US"/>
        </a:p>
      </dgm:t>
    </dgm:pt>
    <dgm:pt modelId="{14F93C79-0FFF-471F-AFFB-6CDE0CA24487}">
      <dgm:prSet/>
      <dgm:spPr/>
      <dgm:t>
        <a:bodyPr/>
        <a:lstStyle/>
        <a:p>
          <a:r>
            <a:rPr lang="en-US"/>
            <a:t>For county offices, if there is a run-off, a statement that the candidate meets the statutory and constitutional requirements for that office as described in that section. §8600 (a)(8)</a:t>
          </a:r>
        </a:p>
      </dgm:t>
    </dgm:pt>
    <dgm:pt modelId="{DCA6442A-619C-46BC-8B5D-D1EE2CF54559}" type="parTrans" cxnId="{76B7E3EE-47A8-4B99-820C-EC0F7D4BFFDA}">
      <dgm:prSet/>
      <dgm:spPr/>
      <dgm:t>
        <a:bodyPr/>
        <a:lstStyle/>
        <a:p>
          <a:endParaRPr lang="en-US"/>
        </a:p>
      </dgm:t>
    </dgm:pt>
    <dgm:pt modelId="{A38045C2-C8CB-41CD-A515-624930A31C90}" type="sibTrans" cxnId="{76B7E3EE-47A8-4B99-820C-EC0F7D4BFFDA}">
      <dgm:prSet/>
      <dgm:spPr/>
      <dgm:t>
        <a:bodyPr/>
        <a:lstStyle/>
        <a:p>
          <a:endParaRPr lang="en-US"/>
        </a:p>
      </dgm:t>
    </dgm:pt>
    <dgm:pt modelId="{355F2077-20F7-483A-93E0-C3D1A47EBDCE}">
      <dgm:prSet/>
      <dgm:spPr/>
      <dgm:t>
        <a:bodyPr/>
        <a:lstStyle/>
        <a:p>
          <a:r>
            <a:rPr lang="en-US"/>
            <a:t>A Nomination Petition with the required number of signers for the office sought. In November, the offices include: County Supervisor and City Council. </a:t>
          </a:r>
        </a:p>
      </dgm:t>
    </dgm:pt>
    <dgm:pt modelId="{C7F854B1-F691-4106-AEA7-EFCAC5DF3B18}" type="parTrans" cxnId="{27C9F405-C19A-4F0E-BB69-9AF2B3CA1326}">
      <dgm:prSet/>
      <dgm:spPr/>
      <dgm:t>
        <a:bodyPr/>
        <a:lstStyle/>
        <a:p>
          <a:endParaRPr lang="en-US"/>
        </a:p>
      </dgm:t>
    </dgm:pt>
    <dgm:pt modelId="{6A1CAC18-06B4-4013-88E5-81442A890A66}" type="sibTrans" cxnId="{27C9F405-C19A-4F0E-BB69-9AF2B3CA1326}">
      <dgm:prSet/>
      <dgm:spPr/>
      <dgm:t>
        <a:bodyPr/>
        <a:lstStyle/>
        <a:p>
          <a:endParaRPr lang="en-US"/>
        </a:p>
      </dgm:t>
    </dgm:pt>
    <dgm:pt modelId="{5AEE9B03-0859-45FD-A004-58F6F3CCBC71}">
      <dgm:prSet/>
      <dgm:spPr/>
      <dgm:t>
        <a:bodyPr/>
        <a:lstStyle/>
        <a:p>
          <a:r>
            <a:rPr lang="en-US"/>
            <a:t>Signers of nomination papers for write‑in candidates shall be voters in the district or political subdivision in which the candidate is to be voted on. §8603 </a:t>
          </a:r>
        </a:p>
      </dgm:t>
    </dgm:pt>
    <dgm:pt modelId="{80717C56-8056-4969-8352-9E25D0AA1856}" type="parTrans" cxnId="{26751E9B-8DEE-4874-A8BA-68E6FC468AD8}">
      <dgm:prSet/>
      <dgm:spPr/>
      <dgm:t>
        <a:bodyPr/>
        <a:lstStyle/>
        <a:p>
          <a:endParaRPr lang="en-US"/>
        </a:p>
      </dgm:t>
    </dgm:pt>
    <dgm:pt modelId="{97626A85-E565-4D7A-B6DB-074E5174BE93}" type="sibTrans" cxnId="{26751E9B-8DEE-4874-A8BA-68E6FC468AD8}">
      <dgm:prSet/>
      <dgm:spPr/>
      <dgm:t>
        <a:bodyPr/>
        <a:lstStyle/>
        <a:p>
          <a:endParaRPr lang="en-US"/>
        </a:p>
      </dgm:t>
    </dgm:pt>
    <dgm:pt modelId="{6B932AAB-91E5-44E3-A8A5-117AE9655B42}" type="pres">
      <dgm:prSet presAssocID="{6A6C4137-D1DD-4B26-AD13-50C61E361DC9}" presName="diagram" presStyleCnt="0">
        <dgm:presLayoutVars>
          <dgm:chPref val="1"/>
          <dgm:dir/>
          <dgm:animOne val="branch"/>
          <dgm:animLvl val="lvl"/>
          <dgm:resizeHandles val="exact"/>
        </dgm:presLayoutVars>
      </dgm:prSet>
      <dgm:spPr/>
    </dgm:pt>
    <dgm:pt modelId="{276FCA02-715D-4F24-9ADA-2BB1260FB37A}" type="pres">
      <dgm:prSet presAssocID="{90EC1062-EBBC-49B1-851F-123CF5672B24}" presName="root1" presStyleCnt="0"/>
      <dgm:spPr/>
    </dgm:pt>
    <dgm:pt modelId="{60CD3474-C04B-4EEF-A350-A0416318CACC}" type="pres">
      <dgm:prSet presAssocID="{90EC1062-EBBC-49B1-851F-123CF5672B24}" presName="LevelOneTextNode" presStyleLbl="node0" presStyleIdx="0" presStyleCnt="4">
        <dgm:presLayoutVars>
          <dgm:chPref val="3"/>
        </dgm:presLayoutVars>
      </dgm:prSet>
      <dgm:spPr/>
    </dgm:pt>
    <dgm:pt modelId="{8A80BEA3-16A2-47CC-8CF4-10B36A48D8F4}" type="pres">
      <dgm:prSet presAssocID="{90EC1062-EBBC-49B1-851F-123CF5672B24}" presName="level2hierChild" presStyleCnt="0"/>
      <dgm:spPr/>
    </dgm:pt>
    <dgm:pt modelId="{E26D0EC2-C1A0-4955-8CF4-6A1F9F622ABB}" type="pres">
      <dgm:prSet presAssocID="{A5C90C4D-2E0C-4F6D-8E2C-FFCC7C3F51E4}" presName="root1" presStyleCnt="0"/>
      <dgm:spPr/>
    </dgm:pt>
    <dgm:pt modelId="{001C34BC-9674-4128-B1AA-C6D575F1318F}" type="pres">
      <dgm:prSet presAssocID="{A5C90C4D-2E0C-4F6D-8E2C-FFCC7C3F51E4}" presName="LevelOneTextNode" presStyleLbl="node0" presStyleIdx="1" presStyleCnt="4">
        <dgm:presLayoutVars>
          <dgm:chPref val="3"/>
        </dgm:presLayoutVars>
      </dgm:prSet>
      <dgm:spPr/>
    </dgm:pt>
    <dgm:pt modelId="{C88F1D64-BBBA-4763-B06F-B031D96F1A70}" type="pres">
      <dgm:prSet presAssocID="{A5C90C4D-2E0C-4F6D-8E2C-FFCC7C3F51E4}" presName="level2hierChild" presStyleCnt="0"/>
      <dgm:spPr/>
    </dgm:pt>
    <dgm:pt modelId="{2E82992A-A36E-4F19-AD20-151DE146E7CE}" type="pres">
      <dgm:prSet presAssocID="{5C6A21A4-91F3-46EC-A8F3-684E45565050}" presName="root1" presStyleCnt="0"/>
      <dgm:spPr/>
    </dgm:pt>
    <dgm:pt modelId="{00340A94-CDA3-4D6B-9C01-6123D486A7D9}" type="pres">
      <dgm:prSet presAssocID="{5C6A21A4-91F3-46EC-A8F3-684E45565050}" presName="LevelOneTextNode" presStyleLbl="node0" presStyleIdx="2" presStyleCnt="4">
        <dgm:presLayoutVars>
          <dgm:chPref val="3"/>
        </dgm:presLayoutVars>
      </dgm:prSet>
      <dgm:spPr/>
    </dgm:pt>
    <dgm:pt modelId="{325CFD18-A3D0-4F62-B255-F24B244D3496}" type="pres">
      <dgm:prSet presAssocID="{5C6A21A4-91F3-46EC-A8F3-684E45565050}" presName="level2hierChild" presStyleCnt="0"/>
      <dgm:spPr/>
    </dgm:pt>
    <dgm:pt modelId="{368E2530-21AC-41A9-BB04-3D86DC8C0C39}" type="pres">
      <dgm:prSet presAssocID="{59118C7B-7FF6-4269-BBB8-295D4F9455BE}" presName="conn2-1" presStyleLbl="parChTrans1D2" presStyleIdx="0" presStyleCnt="3"/>
      <dgm:spPr/>
    </dgm:pt>
    <dgm:pt modelId="{5F1AC9CC-D22A-4266-8C0E-243CC2513A1B}" type="pres">
      <dgm:prSet presAssocID="{59118C7B-7FF6-4269-BBB8-295D4F9455BE}" presName="connTx" presStyleLbl="parChTrans1D2" presStyleIdx="0" presStyleCnt="3"/>
      <dgm:spPr/>
    </dgm:pt>
    <dgm:pt modelId="{E90B5F50-5F73-42D0-B3EF-9660C95704B5}" type="pres">
      <dgm:prSet presAssocID="{C0320025-ADF0-406B-B98B-F61FF3140275}" presName="root2" presStyleCnt="0"/>
      <dgm:spPr/>
    </dgm:pt>
    <dgm:pt modelId="{368D7B33-0446-4041-8BE1-F55F91F74A86}" type="pres">
      <dgm:prSet presAssocID="{C0320025-ADF0-406B-B98B-F61FF3140275}" presName="LevelTwoTextNode" presStyleLbl="node2" presStyleIdx="0" presStyleCnt="3">
        <dgm:presLayoutVars>
          <dgm:chPref val="3"/>
        </dgm:presLayoutVars>
      </dgm:prSet>
      <dgm:spPr/>
    </dgm:pt>
    <dgm:pt modelId="{2C541777-261C-4A6B-85AA-1E7D7602C5A7}" type="pres">
      <dgm:prSet presAssocID="{C0320025-ADF0-406B-B98B-F61FF3140275}" presName="level3hierChild" presStyleCnt="0"/>
      <dgm:spPr/>
    </dgm:pt>
    <dgm:pt modelId="{F869E425-1B8F-4F08-9F4F-3AF96F4E832A}" type="pres">
      <dgm:prSet presAssocID="{DCA6442A-619C-46BC-8B5D-D1EE2CF54559}" presName="conn2-1" presStyleLbl="parChTrans1D2" presStyleIdx="1" presStyleCnt="3"/>
      <dgm:spPr/>
    </dgm:pt>
    <dgm:pt modelId="{41FAFE36-4567-41A4-BE57-8956634092F7}" type="pres">
      <dgm:prSet presAssocID="{DCA6442A-619C-46BC-8B5D-D1EE2CF54559}" presName="connTx" presStyleLbl="parChTrans1D2" presStyleIdx="1" presStyleCnt="3"/>
      <dgm:spPr/>
    </dgm:pt>
    <dgm:pt modelId="{046B6334-98B1-4A19-831F-A23768CD2AF6}" type="pres">
      <dgm:prSet presAssocID="{14F93C79-0FFF-471F-AFFB-6CDE0CA24487}" presName="root2" presStyleCnt="0"/>
      <dgm:spPr/>
    </dgm:pt>
    <dgm:pt modelId="{BF45A4C8-49D3-47E6-AD35-548FBF7DB6EB}" type="pres">
      <dgm:prSet presAssocID="{14F93C79-0FFF-471F-AFFB-6CDE0CA24487}" presName="LevelTwoTextNode" presStyleLbl="node2" presStyleIdx="1" presStyleCnt="3">
        <dgm:presLayoutVars>
          <dgm:chPref val="3"/>
        </dgm:presLayoutVars>
      </dgm:prSet>
      <dgm:spPr/>
    </dgm:pt>
    <dgm:pt modelId="{CBBD58CE-B3AE-4CF4-921A-CE1A20E139FB}" type="pres">
      <dgm:prSet presAssocID="{14F93C79-0FFF-471F-AFFB-6CDE0CA24487}" presName="level3hierChild" presStyleCnt="0"/>
      <dgm:spPr/>
    </dgm:pt>
    <dgm:pt modelId="{ADE29E96-D45C-4BDC-B78F-783134BB3D4E}" type="pres">
      <dgm:prSet presAssocID="{C7F854B1-F691-4106-AEA7-EFCAC5DF3B18}" presName="conn2-1" presStyleLbl="parChTrans1D2" presStyleIdx="2" presStyleCnt="3"/>
      <dgm:spPr/>
    </dgm:pt>
    <dgm:pt modelId="{56A2CA58-4700-4F3E-B71F-E48BF40C91E3}" type="pres">
      <dgm:prSet presAssocID="{C7F854B1-F691-4106-AEA7-EFCAC5DF3B18}" presName="connTx" presStyleLbl="parChTrans1D2" presStyleIdx="2" presStyleCnt="3"/>
      <dgm:spPr/>
    </dgm:pt>
    <dgm:pt modelId="{F4B01545-4FBD-4E02-9B0C-57DD845B657F}" type="pres">
      <dgm:prSet presAssocID="{355F2077-20F7-483A-93E0-C3D1A47EBDCE}" presName="root2" presStyleCnt="0"/>
      <dgm:spPr/>
    </dgm:pt>
    <dgm:pt modelId="{DDA468B2-C24E-4C2C-85FF-17A0E292B880}" type="pres">
      <dgm:prSet presAssocID="{355F2077-20F7-483A-93E0-C3D1A47EBDCE}" presName="LevelTwoTextNode" presStyleLbl="node2" presStyleIdx="2" presStyleCnt="3">
        <dgm:presLayoutVars>
          <dgm:chPref val="3"/>
        </dgm:presLayoutVars>
      </dgm:prSet>
      <dgm:spPr/>
    </dgm:pt>
    <dgm:pt modelId="{7A9EA24A-1A4C-4CCA-81E0-DF4618FD45CA}" type="pres">
      <dgm:prSet presAssocID="{355F2077-20F7-483A-93E0-C3D1A47EBDCE}" presName="level3hierChild" presStyleCnt="0"/>
      <dgm:spPr/>
    </dgm:pt>
    <dgm:pt modelId="{F17346CE-52F5-46D5-8B82-3E79D0C1292E}" type="pres">
      <dgm:prSet presAssocID="{5AEE9B03-0859-45FD-A004-58F6F3CCBC71}" presName="root1" presStyleCnt="0"/>
      <dgm:spPr/>
    </dgm:pt>
    <dgm:pt modelId="{A5D72396-D2E2-4E42-B884-622C89EA8003}" type="pres">
      <dgm:prSet presAssocID="{5AEE9B03-0859-45FD-A004-58F6F3CCBC71}" presName="LevelOneTextNode" presStyleLbl="node0" presStyleIdx="3" presStyleCnt="4">
        <dgm:presLayoutVars>
          <dgm:chPref val="3"/>
        </dgm:presLayoutVars>
      </dgm:prSet>
      <dgm:spPr/>
    </dgm:pt>
    <dgm:pt modelId="{D991414D-BB07-4FA5-9916-7561294B2B4A}" type="pres">
      <dgm:prSet presAssocID="{5AEE9B03-0859-45FD-A004-58F6F3CCBC71}" presName="level2hierChild" presStyleCnt="0"/>
      <dgm:spPr/>
    </dgm:pt>
  </dgm:ptLst>
  <dgm:cxnLst>
    <dgm:cxn modelId="{27C9F405-C19A-4F0E-BB69-9AF2B3CA1326}" srcId="{5C6A21A4-91F3-46EC-A8F3-684E45565050}" destId="{355F2077-20F7-483A-93E0-C3D1A47EBDCE}" srcOrd="2" destOrd="0" parTransId="{C7F854B1-F691-4106-AEA7-EFCAC5DF3B18}" sibTransId="{6A1CAC18-06B4-4013-88E5-81442A890A66}"/>
    <dgm:cxn modelId="{B8B7CE11-60DC-4A92-B1DC-F796267F59FB}" type="presOf" srcId="{A5C90C4D-2E0C-4F6D-8E2C-FFCC7C3F51E4}" destId="{001C34BC-9674-4128-B1AA-C6D575F1318F}" srcOrd="0" destOrd="0" presId="urn:microsoft.com/office/officeart/2005/8/layout/hierarchy2"/>
    <dgm:cxn modelId="{FFAAD517-6DBB-40BD-85F4-14C87CAD8E26}" type="presOf" srcId="{C7F854B1-F691-4106-AEA7-EFCAC5DF3B18}" destId="{56A2CA58-4700-4F3E-B71F-E48BF40C91E3}" srcOrd="1" destOrd="0" presId="urn:microsoft.com/office/officeart/2005/8/layout/hierarchy2"/>
    <dgm:cxn modelId="{A7FA9C28-E6BA-45E7-AE5D-1BEB13445291}" type="presOf" srcId="{14F93C79-0FFF-471F-AFFB-6CDE0CA24487}" destId="{BF45A4C8-49D3-47E6-AD35-548FBF7DB6EB}" srcOrd="0" destOrd="0" presId="urn:microsoft.com/office/officeart/2005/8/layout/hierarchy2"/>
    <dgm:cxn modelId="{E98C422A-58EA-4687-B62F-7F601881F256}" type="presOf" srcId="{59118C7B-7FF6-4269-BBB8-295D4F9455BE}" destId="{5F1AC9CC-D22A-4266-8C0E-243CC2513A1B}" srcOrd="1" destOrd="0" presId="urn:microsoft.com/office/officeart/2005/8/layout/hierarchy2"/>
    <dgm:cxn modelId="{88BEF048-8473-49E5-B48B-073BBBE29FC7}" srcId="{6A6C4137-D1DD-4B26-AD13-50C61E361DC9}" destId="{90EC1062-EBBC-49B1-851F-123CF5672B24}" srcOrd="0" destOrd="0" parTransId="{A6CCD954-0915-4A6E-83DB-E79908A4614A}" sibTransId="{CFBA4771-F695-4F4E-B025-4766427FF34B}"/>
    <dgm:cxn modelId="{1CA52653-134C-4580-9AD5-D0D5C1D548B4}" type="presOf" srcId="{DCA6442A-619C-46BC-8B5D-D1EE2CF54559}" destId="{F869E425-1B8F-4F08-9F4F-3AF96F4E832A}" srcOrd="0" destOrd="0" presId="urn:microsoft.com/office/officeart/2005/8/layout/hierarchy2"/>
    <dgm:cxn modelId="{67288076-1AD2-4472-AD06-B4A2B55A1F79}" type="presOf" srcId="{6A6C4137-D1DD-4B26-AD13-50C61E361DC9}" destId="{6B932AAB-91E5-44E3-A8A5-117AE9655B42}" srcOrd="0" destOrd="0" presId="urn:microsoft.com/office/officeart/2005/8/layout/hierarchy2"/>
    <dgm:cxn modelId="{E51F418C-A953-494A-A8F2-3DB1607B2D32}" type="presOf" srcId="{59118C7B-7FF6-4269-BBB8-295D4F9455BE}" destId="{368E2530-21AC-41A9-BB04-3D86DC8C0C39}" srcOrd="0" destOrd="0" presId="urn:microsoft.com/office/officeart/2005/8/layout/hierarchy2"/>
    <dgm:cxn modelId="{54C89091-FE08-4940-A3AC-FE15DED6A5E0}" srcId="{6A6C4137-D1DD-4B26-AD13-50C61E361DC9}" destId="{5C6A21A4-91F3-46EC-A8F3-684E45565050}" srcOrd="2" destOrd="0" parTransId="{292097D7-A8D8-4F29-BC67-A84C0B2DD225}" sibTransId="{583CD712-5749-482D-9D94-EB1D137E66DA}"/>
    <dgm:cxn modelId="{FADD139B-4BD7-4CD4-B773-F0D7853AFCF4}" srcId="{5C6A21A4-91F3-46EC-A8F3-684E45565050}" destId="{C0320025-ADF0-406B-B98B-F61FF3140275}" srcOrd="0" destOrd="0" parTransId="{59118C7B-7FF6-4269-BBB8-295D4F9455BE}" sibTransId="{9504CF16-F26F-4E2B-8277-EA55B88625F6}"/>
    <dgm:cxn modelId="{26751E9B-8DEE-4874-A8BA-68E6FC468AD8}" srcId="{6A6C4137-D1DD-4B26-AD13-50C61E361DC9}" destId="{5AEE9B03-0859-45FD-A004-58F6F3CCBC71}" srcOrd="3" destOrd="0" parTransId="{80717C56-8056-4969-8352-9E25D0AA1856}" sibTransId="{97626A85-E565-4D7A-B6DB-074E5174BE93}"/>
    <dgm:cxn modelId="{5A996E9D-4B15-443F-819B-8C110ACF49B8}" type="presOf" srcId="{C0320025-ADF0-406B-B98B-F61FF3140275}" destId="{368D7B33-0446-4041-8BE1-F55F91F74A86}" srcOrd="0" destOrd="0" presId="urn:microsoft.com/office/officeart/2005/8/layout/hierarchy2"/>
    <dgm:cxn modelId="{BB956EA9-B2CD-4563-87C9-03C442AB2541}" type="presOf" srcId="{90EC1062-EBBC-49B1-851F-123CF5672B24}" destId="{60CD3474-C04B-4EEF-A350-A0416318CACC}" srcOrd="0" destOrd="0" presId="urn:microsoft.com/office/officeart/2005/8/layout/hierarchy2"/>
    <dgm:cxn modelId="{B00669AD-9FC3-4CB8-B0A4-D018DDA8BDAF}" type="presOf" srcId="{5AEE9B03-0859-45FD-A004-58F6F3CCBC71}" destId="{A5D72396-D2E2-4E42-B884-622C89EA8003}" srcOrd="0" destOrd="0" presId="urn:microsoft.com/office/officeart/2005/8/layout/hierarchy2"/>
    <dgm:cxn modelId="{712ECBB5-9FA7-4960-9691-0857B71DF8A7}" type="presOf" srcId="{355F2077-20F7-483A-93E0-C3D1A47EBDCE}" destId="{DDA468B2-C24E-4C2C-85FF-17A0E292B880}" srcOrd="0" destOrd="0" presId="urn:microsoft.com/office/officeart/2005/8/layout/hierarchy2"/>
    <dgm:cxn modelId="{E7E39FC6-025A-45DC-9A60-FBD817CADA5B}" type="presOf" srcId="{C7F854B1-F691-4106-AEA7-EFCAC5DF3B18}" destId="{ADE29E96-D45C-4BDC-B78F-783134BB3D4E}" srcOrd="0" destOrd="0" presId="urn:microsoft.com/office/officeart/2005/8/layout/hierarchy2"/>
    <dgm:cxn modelId="{FBC91DD4-EDA4-4EF2-8C3B-EF050DF87148}" type="presOf" srcId="{DCA6442A-619C-46BC-8B5D-D1EE2CF54559}" destId="{41FAFE36-4567-41A4-BE57-8956634092F7}" srcOrd="1" destOrd="0" presId="urn:microsoft.com/office/officeart/2005/8/layout/hierarchy2"/>
    <dgm:cxn modelId="{76B7E3EE-47A8-4B99-820C-EC0F7D4BFFDA}" srcId="{5C6A21A4-91F3-46EC-A8F3-684E45565050}" destId="{14F93C79-0FFF-471F-AFFB-6CDE0CA24487}" srcOrd="1" destOrd="0" parTransId="{DCA6442A-619C-46BC-8B5D-D1EE2CF54559}" sibTransId="{A38045C2-C8CB-41CD-A515-624930A31C90}"/>
    <dgm:cxn modelId="{C5BDF9F2-9C21-4097-878E-28B28F1DB9CD}" type="presOf" srcId="{5C6A21A4-91F3-46EC-A8F3-684E45565050}" destId="{00340A94-CDA3-4D6B-9C01-6123D486A7D9}" srcOrd="0" destOrd="0" presId="urn:microsoft.com/office/officeart/2005/8/layout/hierarchy2"/>
    <dgm:cxn modelId="{B9B39FFF-6D9A-45EF-9B80-728506BF97B2}" srcId="{6A6C4137-D1DD-4B26-AD13-50C61E361DC9}" destId="{A5C90C4D-2E0C-4F6D-8E2C-FFCC7C3F51E4}" srcOrd="1" destOrd="0" parTransId="{CABBD4EA-7FF6-415E-B07B-6E50214FCEB1}" sibTransId="{00D2FE3E-DA75-4D81-A980-1878B00218FF}"/>
    <dgm:cxn modelId="{A34B0DDE-65D0-490C-A48F-9BC58ED8BA63}" type="presParOf" srcId="{6B932AAB-91E5-44E3-A8A5-117AE9655B42}" destId="{276FCA02-715D-4F24-9ADA-2BB1260FB37A}" srcOrd="0" destOrd="0" presId="urn:microsoft.com/office/officeart/2005/8/layout/hierarchy2"/>
    <dgm:cxn modelId="{69913CF6-4E04-4FB5-ADE6-C3EA60092D32}" type="presParOf" srcId="{276FCA02-715D-4F24-9ADA-2BB1260FB37A}" destId="{60CD3474-C04B-4EEF-A350-A0416318CACC}" srcOrd="0" destOrd="0" presId="urn:microsoft.com/office/officeart/2005/8/layout/hierarchy2"/>
    <dgm:cxn modelId="{A0B9B0B0-9C62-4824-BAF3-72CDBC61BA3C}" type="presParOf" srcId="{276FCA02-715D-4F24-9ADA-2BB1260FB37A}" destId="{8A80BEA3-16A2-47CC-8CF4-10B36A48D8F4}" srcOrd="1" destOrd="0" presId="urn:microsoft.com/office/officeart/2005/8/layout/hierarchy2"/>
    <dgm:cxn modelId="{E3A9221D-D183-44D0-882E-509C498D337E}" type="presParOf" srcId="{6B932AAB-91E5-44E3-A8A5-117AE9655B42}" destId="{E26D0EC2-C1A0-4955-8CF4-6A1F9F622ABB}" srcOrd="1" destOrd="0" presId="urn:microsoft.com/office/officeart/2005/8/layout/hierarchy2"/>
    <dgm:cxn modelId="{3D34AF2A-4300-45C1-99A7-12CD2C3FC9DC}" type="presParOf" srcId="{E26D0EC2-C1A0-4955-8CF4-6A1F9F622ABB}" destId="{001C34BC-9674-4128-B1AA-C6D575F1318F}" srcOrd="0" destOrd="0" presId="urn:microsoft.com/office/officeart/2005/8/layout/hierarchy2"/>
    <dgm:cxn modelId="{DC7F88A9-0247-400F-9DE3-0B45D18CE574}" type="presParOf" srcId="{E26D0EC2-C1A0-4955-8CF4-6A1F9F622ABB}" destId="{C88F1D64-BBBA-4763-B06F-B031D96F1A70}" srcOrd="1" destOrd="0" presId="urn:microsoft.com/office/officeart/2005/8/layout/hierarchy2"/>
    <dgm:cxn modelId="{482F51AC-4FF8-45EE-8310-D070E4712EAE}" type="presParOf" srcId="{6B932AAB-91E5-44E3-A8A5-117AE9655B42}" destId="{2E82992A-A36E-4F19-AD20-151DE146E7CE}" srcOrd="2" destOrd="0" presId="urn:microsoft.com/office/officeart/2005/8/layout/hierarchy2"/>
    <dgm:cxn modelId="{BEBE60E4-0E24-4376-82DA-194B5937D8C5}" type="presParOf" srcId="{2E82992A-A36E-4F19-AD20-151DE146E7CE}" destId="{00340A94-CDA3-4D6B-9C01-6123D486A7D9}" srcOrd="0" destOrd="0" presId="urn:microsoft.com/office/officeart/2005/8/layout/hierarchy2"/>
    <dgm:cxn modelId="{2D11638A-2526-4F68-AB7C-8B26FE21BA7B}" type="presParOf" srcId="{2E82992A-A36E-4F19-AD20-151DE146E7CE}" destId="{325CFD18-A3D0-4F62-B255-F24B244D3496}" srcOrd="1" destOrd="0" presId="urn:microsoft.com/office/officeart/2005/8/layout/hierarchy2"/>
    <dgm:cxn modelId="{19C5739D-BDBD-4F19-84A2-D9962855732A}" type="presParOf" srcId="{325CFD18-A3D0-4F62-B255-F24B244D3496}" destId="{368E2530-21AC-41A9-BB04-3D86DC8C0C39}" srcOrd="0" destOrd="0" presId="urn:microsoft.com/office/officeart/2005/8/layout/hierarchy2"/>
    <dgm:cxn modelId="{96BB4C64-3F7A-42F8-AB5D-F9A57AB55C94}" type="presParOf" srcId="{368E2530-21AC-41A9-BB04-3D86DC8C0C39}" destId="{5F1AC9CC-D22A-4266-8C0E-243CC2513A1B}" srcOrd="0" destOrd="0" presId="urn:microsoft.com/office/officeart/2005/8/layout/hierarchy2"/>
    <dgm:cxn modelId="{A3FE30F8-A923-4B8C-B9FD-934131B4823A}" type="presParOf" srcId="{325CFD18-A3D0-4F62-B255-F24B244D3496}" destId="{E90B5F50-5F73-42D0-B3EF-9660C95704B5}" srcOrd="1" destOrd="0" presId="urn:microsoft.com/office/officeart/2005/8/layout/hierarchy2"/>
    <dgm:cxn modelId="{4E7B9478-7DE8-4012-BE6B-B2343A34EA92}" type="presParOf" srcId="{E90B5F50-5F73-42D0-B3EF-9660C95704B5}" destId="{368D7B33-0446-4041-8BE1-F55F91F74A86}" srcOrd="0" destOrd="0" presId="urn:microsoft.com/office/officeart/2005/8/layout/hierarchy2"/>
    <dgm:cxn modelId="{1B9D191A-4826-49BE-8843-56A36D73E0EE}" type="presParOf" srcId="{E90B5F50-5F73-42D0-B3EF-9660C95704B5}" destId="{2C541777-261C-4A6B-85AA-1E7D7602C5A7}" srcOrd="1" destOrd="0" presId="urn:microsoft.com/office/officeart/2005/8/layout/hierarchy2"/>
    <dgm:cxn modelId="{D15302AC-8BA0-485D-A664-C570168CC8BD}" type="presParOf" srcId="{325CFD18-A3D0-4F62-B255-F24B244D3496}" destId="{F869E425-1B8F-4F08-9F4F-3AF96F4E832A}" srcOrd="2" destOrd="0" presId="urn:microsoft.com/office/officeart/2005/8/layout/hierarchy2"/>
    <dgm:cxn modelId="{5FDAC365-21B8-462F-92DC-8E36D26EEC21}" type="presParOf" srcId="{F869E425-1B8F-4F08-9F4F-3AF96F4E832A}" destId="{41FAFE36-4567-41A4-BE57-8956634092F7}" srcOrd="0" destOrd="0" presId="urn:microsoft.com/office/officeart/2005/8/layout/hierarchy2"/>
    <dgm:cxn modelId="{10479B06-C897-4473-AE13-3D69B090ADC6}" type="presParOf" srcId="{325CFD18-A3D0-4F62-B255-F24B244D3496}" destId="{046B6334-98B1-4A19-831F-A23768CD2AF6}" srcOrd="3" destOrd="0" presId="urn:microsoft.com/office/officeart/2005/8/layout/hierarchy2"/>
    <dgm:cxn modelId="{DB543EEC-89EE-4985-A737-C735A8EAAEB6}" type="presParOf" srcId="{046B6334-98B1-4A19-831F-A23768CD2AF6}" destId="{BF45A4C8-49D3-47E6-AD35-548FBF7DB6EB}" srcOrd="0" destOrd="0" presId="urn:microsoft.com/office/officeart/2005/8/layout/hierarchy2"/>
    <dgm:cxn modelId="{EA7BF3D6-5FF7-41E8-9B92-96DB2C4BF8E1}" type="presParOf" srcId="{046B6334-98B1-4A19-831F-A23768CD2AF6}" destId="{CBBD58CE-B3AE-4CF4-921A-CE1A20E139FB}" srcOrd="1" destOrd="0" presId="urn:microsoft.com/office/officeart/2005/8/layout/hierarchy2"/>
    <dgm:cxn modelId="{99F61542-1543-451C-9A98-07B7BEF3BA2A}" type="presParOf" srcId="{325CFD18-A3D0-4F62-B255-F24B244D3496}" destId="{ADE29E96-D45C-4BDC-B78F-783134BB3D4E}" srcOrd="4" destOrd="0" presId="urn:microsoft.com/office/officeart/2005/8/layout/hierarchy2"/>
    <dgm:cxn modelId="{EBDE1A51-BC02-48CE-9509-204329291221}" type="presParOf" srcId="{ADE29E96-D45C-4BDC-B78F-783134BB3D4E}" destId="{56A2CA58-4700-4F3E-B71F-E48BF40C91E3}" srcOrd="0" destOrd="0" presId="urn:microsoft.com/office/officeart/2005/8/layout/hierarchy2"/>
    <dgm:cxn modelId="{C0B9124D-23D4-454C-854E-257984430518}" type="presParOf" srcId="{325CFD18-A3D0-4F62-B255-F24B244D3496}" destId="{F4B01545-4FBD-4E02-9B0C-57DD845B657F}" srcOrd="5" destOrd="0" presId="urn:microsoft.com/office/officeart/2005/8/layout/hierarchy2"/>
    <dgm:cxn modelId="{82205691-4C28-40D0-A591-4E923323CA62}" type="presParOf" srcId="{F4B01545-4FBD-4E02-9B0C-57DD845B657F}" destId="{DDA468B2-C24E-4C2C-85FF-17A0E292B880}" srcOrd="0" destOrd="0" presId="urn:microsoft.com/office/officeart/2005/8/layout/hierarchy2"/>
    <dgm:cxn modelId="{0D5C2571-6FDD-4728-9419-1F2E627A1F52}" type="presParOf" srcId="{F4B01545-4FBD-4E02-9B0C-57DD845B657F}" destId="{7A9EA24A-1A4C-4CCA-81E0-DF4618FD45CA}" srcOrd="1" destOrd="0" presId="urn:microsoft.com/office/officeart/2005/8/layout/hierarchy2"/>
    <dgm:cxn modelId="{FBED7719-78A1-43FD-BBD2-11D9F6F02B61}" type="presParOf" srcId="{6B932AAB-91E5-44E3-A8A5-117AE9655B42}" destId="{F17346CE-52F5-46D5-8B82-3E79D0C1292E}" srcOrd="3" destOrd="0" presId="urn:microsoft.com/office/officeart/2005/8/layout/hierarchy2"/>
    <dgm:cxn modelId="{1BE210E1-7721-41D7-8B5B-BD2E54B4FEB6}" type="presParOf" srcId="{F17346CE-52F5-46D5-8B82-3E79D0C1292E}" destId="{A5D72396-D2E2-4E42-B884-622C89EA8003}" srcOrd="0" destOrd="0" presId="urn:microsoft.com/office/officeart/2005/8/layout/hierarchy2"/>
    <dgm:cxn modelId="{3ABD7F27-BC19-4A4F-9A33-77F6BF4DEA00}" type="presParOf" srcId="{F17346CE-52F5-46D5-8B82-3E79D0C1292E}" destId="{D991414D-BB07-4FA5-9916-7561294B2B4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584D2A-2870-47D8-8E9C-708924EE6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17712E-F5C3-481A-AE80-3D889665EF12}">
      <dgm:prSet/>
      <dgm:spPr/>
      <dgm:t>
        <a:bodyPr/>
        <a:lstStyle/>
        <a:p>
          <a:r>
            <a:rPr lang="en-US"/>
            <a:t>We will continue to process and tally ballots until 11pm. </a:t>
          </a:r>
        </a:p>
      </dgm:t>
    </dgm:pt>
    <dgm:pt modelId="{ECDF04CB-96ED-4466-8632-45E979CAB8BC}" type="parTrans" cxnId="{7970ABDC-A432-46CC-A3B3-3F5706065F89}">
      <dgm:prSet/>
      <dgm:spPr/>
      <dgm:t>
        <a:bodyPr/>
        <a:lstStyle/>
        <a:p>
          <a:endParaRPr lang="en-US"/>
        </a:p>
      </dgm:t>
    </dgm:pt>
    <dgm:pt modelId="{D2B867F5-FAC7-41D3-BDDB-504E2D5DA96B}" type="sibTrans" cxnId="{7970ABDC-A432-46CC-A3B3-3F5706065F89}">
      <dgm:prSet/>
      <dgm:spPr/>
      <dgm:t>
        <a:bodyPr/>
        <a:lstStyle/>
        <a:p>
          <a:endParaRPr lang="en-US"/>
        </a:p>
      </dgm:t>
    </dgm:pt>
    <dgm:pt modelId="{26F423CD-1DE3-4409-816E-E19DD3D2FDC1}">
      <dgm:prSet/>
      <dgm:spPr/>
      <dgm:t>
        <a:bodyPr/>
        <a:lstStyle/>
        <a:p>
          <a:r>
            <a:rPr lang="en-US"/>
            <a:t>At 11pm, we will focus on scanning and final counting of the ballots we have in the system. </a:t>
          </a:r>
        </a:p>
      </dgm:t>
    </dgm:pt>
    <dgm:pt modelId="{3E92DE2E-0A0E-48F9-9FB9-D86E90DAFF6C}" type="parTrans" cxnId="{0C0707F2-2583-4D3E-8B3D-B79F7F404E64}">
      <dgm:prSet/>
      <dgm:spPr/>
      <dgm:t>
        <a:bodyPr/>
        <a:lstStyle/>
        <a:p>
          <a:endParaRPr lang="en-US"/>
        </a:p>
      </dgm:t>
    </dgm:pt>
    <dgm:pt modelId="{32927E1A-D428-497C-A7DD-CCA1EA17A28F}" type="sibTrans" cxnId="{0C0707F2-2583-4D3E-8B3D-B79F7F404E64}">
      <dgm:prSet/>
      <dgm:spPr/>
      <dgm:t>
        <a:bodyPr/>
        <a:lstStyle/>
        <a:p>
          <a:endParaRPr lang="en-US"/>
        </a:p>
      </dgm:t>
    </dgm:pt>
    <dgm:pt modelId="{E1C3923E-02D3-441D-8B93-F2382F051132}">
      <dgm:prSet/>
      <dgm:spPr/>
      <dgm:t>
        <a:bodyPr/>
        <a:lstStyle/>
        <a:p>
          <a:r>
            <a:rPr lang="en-US"/>
            <a:t>Semi-official election night results will be released sometime after midnight. </a:t>
          </a:r>
        </a:p>
      </dgm:t>
    </dgm:pt>
    <dgm:pt modelId="{810E9A40-6AA3-4270-B4D2-81AC58D5B45A}" type="parTrans" cxnId="{379384EE-C5F0-44F6-A9F6-69AA680E85AB}">
      <dgm:prSet/>
      <dgm:spPr/>
      <dgm:t>
        <a:bodyPr/>
        <a:lstStyle/>
        <a:p>
          <a:endParaRPr lang="en-US"/>
        </a:p>
      </dgm:t>
    </dgm:pt>
    <dgm:pt modelId="{10F2712B-CD53-4D77-88DF-EBA533B445CB}" type="sibTrans" cxnId="{379384EE-C5F0-44F6-A9F6-69AA680E85AB}">
      <dgm:prSet/>
      <dgm:spPr/>
      <dgm:t>
        <a:bodyPr/>
        <a:lstStyle/>
        <a:p>
          <a:endParaRPr lang="en-US"/>
        </a:p>
      </dgm:t>
    </dgm:pt>
    <dgm:pt modelId="{A0E8DCFE-FC09-4B93-8EBE-2186925C5A83}">
      <dgm:prSet/>
      <dgm:spPr/>
      <dgm:t>
        <a:bodyPr/>
        <a:lstStyle/>
        <a:p>
          <a:r>
            <a:rPr lang="en-US"/>
            <a:t>History has shown that we will count more ballots after Election Day than on Election Night. </a:t>
          </a:r>
        </a:p>
      </dgm:t>
    </dgm:pt>
    <dgm:pt modelId="{CD47505B-7C5C-4CFE-86C2-6465038B53BA}" type="parTrans" cxnId="{3EDA36F6-AB32-4E1C-8E00-BE808DBD1545}">
      <dgm:prSet/>
      <dgm:spPr/>
      <dgm:t>
        <a:bodyPr/>
        <a:lstStyle/>
        <a:p>
          <a:endParaRPr lang="en-US"/>
        </a:p>
      </dgm:t>
    </dgm:pt>
    <dgm:pt modelId="{78210DFF-0401-4B8B-B004-9DF249BA5DDD}" type="sibTrans" cxnId="{3EDA36F6-AB32-4E1C-8E00-BE808DBD1545}">
      <dgm:prSet/>
      <dgm:spPr/>
      <dgm:t>
        <a:bodyPr/>
        <a:lstStyle/>
        <a:p>
          <a:endParaRPr lang="en-US"/>
        </a:p>
      </dgm:t>
    </dgm:pt>
    <dgm:pt modelId="{B867C352-BC5D-4348-92D4-529D06CEDC38}">
      <dgm:prSet/>
      <dgm:spPr/>
      <dgm:t>
        <a:bodyPr/>
        <a:lstStyle/>
        <a:p>
          <a:r>
            <a:rPr lang="en-US" dirty="0"/>
            <a:t>So, no victory parties yet! Results are NOT final until all votes are counted, audited, and verified. </a:t>
          </a:r>
        </a:p>
      </dgm:t>
    </dgm:pt>
    <dgm:pt modelId="{41D6E834-0A68-44AB-8C49-EF8CE46B2CC2}" type="parTrans" cxnId="{A9E47E64-DCE6-4F8A-8CDA-A5497F6EA369}">
      <dgm:prSet/>
      <dgm:spPr/>
      <dgm:t>
        <a:bodyPr/>
        <a:lstStyle/>
        <a:p>
          <a:endParaRPr lang="en-US"/>
        </a:p>
      </dgm:t>
    </dgm:pt>
    <dgm:pt modelId="{A8684C87-F521-4136-A869-2E5543D23060}" type="sibTrans" cxnId="{A9E47E64-DCE6-4F8A-8CDA-A5497F6EA369}">
      <dgm:prSet/>
      <dgm:spPr/>
      <dgm:t>
        <a:bodyPr/>
        <a:lstStyle/>
        <a:p>
          <a:endParaRPr lang="en-US"/>
        </a:p>
      </dgm:t>
    </dgm:pt>
    <dgm:pt modelId="{D6848DF5-5133-463E-9F4F-D003F10A3590}">
      <dgm:prSet/>
      <dgm:spPr/>
      <dgm:t>
        <a:bodyPr/>
        <a:lstStyle/>
        <a:p>
          <a:r>
            <a:rPr lang="en-US"/>
            <a:t>Election officials are big fans of big margins!!</a:t>
          </a:r>
        </a:p>
      </dgm:t>
    </dgm:pt>
    <dgm:pt modelId="{D583F6AE-BD11-400A-BBB6-7C9DA7943314}" type="parTrans" cxnId="{1441765C-7175-4AF9-ABE0-D2955354C7CF}">
      <dgm:prSet/>
      <dgm:spPr/>
      <dgm:t>
        <a:bodyPr/>
        <a:lstStyle/>
        <a:p>
          <a:endParaRPr lang="en-US"/>
        </a:p>
      </dgm:t>
    </dgm:pt>
    <dgm:pt modelId="{B65C88BB-F06A-48F3-87AE-83FB17B84181}" type="sibTrans" cxnId="{1441765C-7175-4AF9-ABE0-D2955354C7CF}">
      <dgm:prSet/>
      <dgm:spPr/>
      <dgm:t>
        <a:bodyPr/>
        <a:lstStyle/>
        <a:p>
          <a:endParaRPr lang="en-US"/>
        </a:p>
      </dgm:t>
    </dgm:pt>
    <dgm:pt modelId="{7846A7BF-4DE7-45BB-9DDA-EEA1074D2AE9}" type="pres">
      <dgm:prSet presAssocID="{0E584D2A-2870-47D8-8E9C-708924EE6569}" presName="root" presStyleCnt="0">
        <dgm:presLayoutVars>
          <dgm:dir/>
          <dgm:resizeHandles val="exact"/>
        </dgm:presLayoutVars>
      </dgm:prSet>
      <dgm:spPr/>
    </dgm:pt>
    <dgm:pt modelId="{731EC087-4803-42C4-8115-59F48A9E2C8F}" type="pres">
      <dgm:prSet presAssocID="{D317712E-F5C3-481A-AE80-3D889665EF12}" presName="compNode" presStyleCnt="0"/>
      <dgm:spPr/>
    </dgm:pt>
    <dgm:pt modelId="{BD83A514-342F-40D4-81E8-63DAACD47ABB}" type="pres">
      <dgm:prSet presAssocID="{D317712E-F5C3-481A-AE80-3D889665EF12}" presName="bgRect" presStyleLbl="bgShp" presStyleIdx="0" presStyleCnt="6"/>
      <dgm:spPr/>
    </dgm:pt>
    <dgm:pt modelId="{34D858B4-6F1D-45AF-A525-A293185E93E9}" type="pres">
      <dgm:prSet presAssocID="{D317712E-F5C3-481A-AE80-3D889665EF1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a:ext>
      </dgm:extLst>
    </dgm:pt>
    <dgm:pt modelId="{E2AFED0A-26AF-4AB1-9A92-A008EF848069}" type="pres">
      <dgm:prSet presAssocID="{D317712E-F5C3-481A-AE80-3D889665EF12}" presName="spaceRect" presStyleCnt="0"/>
      <dgm:spPr/>
    </dgm:pt>
    <dgm:pt modelId="{FFB75A01-2610-46FA-85BC-0ADDC7969100}" type="pres">
      <dgm:prSet presAssocID="{D317712E-F5C3-481A-AE80-3D889665EF12}" presName="parTx" presStyleLbl="revTx" presStyleIdx="0" presStyleCnt="6">
        <dgm:presLayoutVars>
          <dgm:chMax val="0"/>
          <dgm:chPref val="0"/>
        </dgm:presLayoutVars>
      </dgm:prSet>
      <dgm:spPr/>
    </dgm:pt>
    <dgm:pt modelId="{DD0EA6E5-2C8D-4806-A48B-CBE633F521F1}" type="pres">
      <dgm:prSet presAssocID="{D2B867F5-FAC7-41D3-BDDB-504E2D5DA96B}" presName="sibTrans" presStyleCnt="0"/>
      <dgm:spPr/>
    </dgm:pt>
    <dgm:pt modelId="{3141DD93-0014-4FDF-9EA0-D21220CDB1A5}" type="pres">
      <dgm:prSet presAssocID="{26F423CD-1DE3-4409-816E-E19DD3D2FDC1}" presName="compNode" presStyleCnt="0"/>
      <dgm:spPr/>
    </dgm:pt>
    <dgm:pt modelId="{9B64D2FA-30DE-41BD-84FC-E01D1025CD1B}" type="pres">
      <dgm:prSet presAssocID="{26F423CD-1DE3-4409-816E-E19DD3D2FDC1}" presName="bgRect" presStyleLbl="bgShp" presStyleIdx="1" presStyleCnt="6"/>
      <dgm:spPr/>
    </dgm:pt>
    <dgm:pt modelId="{A4CE82BC-C2DB-4D80-9BFF-DFE4898F5172}" type="pres">
      <dgm:prSet presAssocID="{26F423CD-1DE3-4409-816E-E19DD3D2FD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inter"/>
        </a:ext>
      </dgm:extLst>
    </dgm:pt>
    <dgm:pt modelId="{BD898DB3-FC2D-428D-B421-81EBD45440CC}" type="pres">
      <dgm:prSet presAssocID="{26F423CD-1DE3-4409-816E-E19DD3D2FDC1}" presName="spaceRect" presStyleCnt="0"/>
      <dgm:spPr/>
    </dgm:pt>
    <dgm:pt modelId="{FD42E8F2-6615-4872-9D34-2C92AF407296}" type="pres">
      <dgm:prSet presAssocID="{26F423CD-1DE3-4409-816E-E19DD3D2FDC1}" presName="parTx" presStyleLbl="revTx" presStyleIdx="1" presStyleCnt="6">
        <dgm:presLayoutVars>
          <dgm:chMax val="0"/>
          <dgm:chPref val="0"/>
        </dgm:presLayoutVars>
      </dgm:prSet>
      <dgm:spPr/>
    </dgm:pt>
    <dgm:pt modelId="{B4D255A9-9259-4329-9B88-A6B192AAD1E5}" type="pres">
      <dgm:prSet presAssocID="{32927E1A-D428-497C-A7DD-CCA1EA17A28F}" presName="sibTrans" presStyleCnt="0"/>
      <dgm:spPr/>
    </dgm:pt>
    <dgm:pt modelId="{5843CDFF-0432-4C59-92E4-B4641B5E956A}" type="pres">
      <dgm:prSet presAssocID="{E1C3923E-02D3-441D-8B93-F2382F051132}" presName="compNode" presStyleCnt="0"/>
      <dgm:spPr/>
    </dgm:pt>
    <dgm:pt modelId="{89738BAB-D220-4F60-BCA1-443F62832752}" type="pres">
      <dgm:prSet presAssocID="{E1C3923E-02D3-441D-8B93-F2382F051132}" presName="bgRect" presStyleLbl="bgShp" presStyleIdx="2" presStyleCnt="6"/>
      <dgm:spPr/>
    </dgm:pt>
    <dgm:pt modelId="{83936E7A-0B8C-4753-8155-B13CA5408A0D}" type="pres">
      <dgm:prSet presAssocID="{E1C3923E-02D3-441D-8B93-F2382F051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0DDD483-0FCE-4471-8440-A4C6E5B0728C}" type="pres">
      <dgm:prSet presAssocID="{E1C3923E-02D3-441D-8B93-F2382F051132}" presName="spaceRect" presStyleCnt="0"/>
      <dgm:spPr/>
    </dgm:pt>
    <dgm:pt modelId="{B9DA9A0D-BF58-4C92-974F-DC37CDDA0184}" type="pres">
      <dgm:prSet presAssocID="{E1C3923E-02D3-441D-8B93-F2382F051132}" presName="parTx" presStyleLbl="revTx" presStyleIdx="2" presStyleCnt="6">
        <dgm:presLayoutVars>
          <dgm:chMax val="0"/>
          <dgm:chPref val="0"/>
        </dgm:presLayoutVars>
      </dgm:prSet>
      <dgm:spPr/>
    </dgm:pt>
    <dgm:pt modelId="{EFA3A5EF-FFD7-4D6E-90AD-D362598FA252}" type="pres">
      <dgm:prSet presAssocID="{10F2712B-CD53-4D77-88DF-EBA533B445CB}" presName="sibTrans" presStyleCnt="0"/>
      <dgm:spPr/>
    </dgm:pt>
    <dgm:pt modelId="{CA18CCB8-9DB5-454A-A03A-5D22A0FF6815}" type="pres">
      <dgm:prSet presAssocID="{A0E8DCFE-FC09-4B93-8EBE-2186925C5A83}" presName="compNode" presStyleCnt="0"/>
      <dgm:spPr/>
    </dgm:pt>
    <dgm:pt modelId="{A6B17550-5FAE-4BF4-A38B-AFBD20D16FD3}" type="pres">
      <dgm:prSet presAssocID="{A0E8DCFE-FC09-4B93-8EBE-2186925C5A83}" presName="bgRect" presStyleLbl="bgShp" presStyleIdx="3" presStyleCnt="6"/>
      <dgm:spPr/>
    </dgm:pt>
    <dgm:pt modelId="{F3FA0BA6-AA0B-4D81-AE9D-91A06B4578CF}" type="pres">
      <dgm:prSet presAssocID="{A0E8DCFE-FC09-4B93-8EBE-2186925C5A83}"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atistics"/>
        </a:ext>
      </dgm:extLst>
    </dgm:pt>
    <dgm:pt modelId="{1B5219CC-2980-4D44-B416-150043BD82D0}" type="pres">
      <dgm:prSet presAssocID="{A0E8DCFE-FC09-4B93-8EBE-2186925C5A83}" presName="spaceRect" presStyleCnt="0"/>
      <dgm:spPr/>
    </dgm:pt>
    <dgm:pt modelId="{846AC625-A6A5-4D08-872E-1E3820BA07F8}" type="pres">
      <dgm:prSet presAssocID="{A0E8DCFE-FC09-4B93-8EBE-2186925C5A83}" presName="parTx" presStyleLbl="revTx" presStyleIdx="3" presStyleCnt="6">
        <dgm:presLayoutVars>
          <dgm:chMax val="0"/>
          <dgm:chPref val="0"/>
        </dgm:presLayoutVars>
      </dgm:prSet>
      <dgm:spPr/>
    </dgm:pt>
    <dgm:pt modelId="{F1A605C6-7FC0-4D2D-BEBB-EB37737F5A22}" type="pres">
      <dgm:prSet presAssocID="{78210DFF-0401-4B8B-B004-9DF249BA5DDD}" presName="sibTrans" presStyleCnt="0"/>
      <dgm:spPr/>
    </dgm:pt>
    <dgm:pt modelId="{751C3B65-52F2-4F7E-8714-D4F83EC06EB2}" type="pres">
      <dgm:prSet presAssocID="{B867C352-BC5D-4348-92D4-529D06CEDC38}" presName="compNode" presStyleCnt="0"/>
      <dgm:spPr/>
    </dgm:pt>
    <dgm:pt modelId="{FBF2811F-A185-4D26-B05B-E242EED8AFDB}" type="pres">
      <dgm:prSet presAssocID="{B867C352-BC5D-4348-92D4-529D06CEDC38}" presName="bgRect" presStyleLbl="bgShp" presStyleIdx="4" presStyleCnt="6"/>
      <dgm:spPr/>
    </dgm:pt>
    <dgm:pt modelId="{6232023C-BA23-4C40-9C2F-13E9464ED9BF}" type="pres">
      <dgm:prSet presAssocID="{B867C352-BC5D-4348-92D4-529D06CEDC38}"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Firecracker"/>
        </a:ext>
      </dgm:extLst>
    </dgm:pt>
    <dgm:pt modelId="{AD3ABF96-FB1B-4BF3-B510-EEAAF3337B70}" type="pres">
      <dgm:prSet presAssocID="{B867C352-BC5D-4348-92D4-529D06CEDC38}" presName="spaceRect" presStyleCnt="0"/>
      <dgm:spPr/>
    </dgm:pt>
    <dgm:pt modelId="{CE55612F-6A9F-4126-AEBA-951AF12F0383}" type="pres">
      <dgm:prSet presAssocID="{B867C352-BC5D-4348-92D4-529D06CEDC38}" presName="parTx" presStyleLbl="revTx" presStyleIdx="4" presStyleCnt="6">
        <dgm:presLayoutVars>
          <dgm:chMax val="0"/>
          <dgm:chPref val="0"/>
        </dgm:presLayoutVars>
      </dgm:prSet>
      <dgm:spPr/>
    </dgm:pt>
    <dgm:pt modelId="{80AAA66A-3104-46A5-82E8-4268B3F0A837}" type="pres">
      <dgm:prSet presAssocID="{A8684C87-F521-4136-A869-2E5543D23060}" presName="sibTrans" presStyleCnt="0"/>
      <dgm:spPr/>
    </dgm:pt>
    <dgm:pt modelId="{9D67BBEC-958C-4AA1-9046-1D56FF0104D6}" type="pres">
      <dgm:prSet presAssocID="{D6848DF5-5133-463E-9F4F-D003F10A3590}" presName="compNode" presStyleCnt="0"/>
      <dgm:spPr/>
    </dgm:pt>
    <dgm:pt modelId="{4930E4DE-9224-426F-8D1F-6EC6990C5B30}" type="pres">
      <dgm:prSet presAssocID="{D6848DF5-5133-463E-9F4F-D003F10A3590}" presName="bgRect" presStyleLbl="bgShp" presStyleIdx="5" presStyleCnt="6"/>
      <dgm:spPr/>
    </dgm:pt>
    <dgm:pt modelId="{4A5EE7F8-7114-4CFA-9C1B-314D37E2804F}" type="pres">
      <dgm:prSet presAssocID="{D6848DF5-5133-463E-9F4F-D003F10A359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gaphone"/>
        </a:ext>
      </dgm:extLst>
    </dgm:pt>
    <dgm:pt modelId="{23CB51F2-5D75-442F-96D9-FD3E781C0635}" type="pres">
      <dgm:prSet presAssocID="{D6848DF5-5133-463E-9F4F-D003F10A3590}" presName="spaceRect" presStyleCnt="0"/>
      <dgm:spPr/>
    </dgm:pt>
    <dgm:pt modelId="{521EC4CC-5FDA-4D86-AAB7-6533A9316FF4}" type="pres">
      <dgm:prSet presAssocID="{D6848DF5-5133-463E-9F4F-D003F10A3590}" presName="parTx" presStyleLbl="revTx" presStyleIdx="5" presStyleCnt="6">
        <dgm:presLayoutVars>
          <dgm:chMax val="0"/>
          <dgm:chPref val="0"/>
        </dgm:presLayoutVars>
      </dgm:prSet>
      <dgm:spPr/>
    </dgm:pt>
  </dgm:ptLst>
  <dgm:cxnLst>
    <dgm:cxn modelId="{1FE7D423-B3D0-4B4F-89F4-94936518CDC5}" type="presOf" srcId="{B867C352-BC5D-4348-92D4-529D06CEDC38}" destId="{CE55612F-6A9F-4126-AEBA-951AF12F0383}" srcOrd="0" destOrd="0" presId="urn:microsoft.com/office/officeart/2018/2/layout/IconVerticalSolidList"/>
    <dgm:cxn modelId="{2BDD025B-9F54-4B21-A16D-5C4C96B94FBC}" type="presOf" srcId="{D317712E-F5C3-481A-AE80-3D889665EF12}" destId="{FFB75A01-2610-46FA-85BC-0ADDC7969100}" srcOrd="0" destOrd="0" presId="urn:microsoft.com/office/officeart/2018/2/layout/IconVerticalSolidList"/>
    <dgm:cxn modelId="{1441765C-7175-4AF9-ABE0-D2955354C7CF}" srcId="{0E584D2A-2870-47D8-8E9C-708924EE6569}" destId="{D6848DF5-5133-463E-9F4F-D003F10A3590}" srcOrd="5" destOrd="0" parTransId="{D583F6AE-BD11-400A-BBB6-7C9DA7943314}" sibTransId="{B65C88BB-F06A-48F3-87AE-83FB17B84181}"/>
    <dgm:cxn modelId="{3AC70E61-F4E2-492F-8CEE-6F6A659B7E07}" type="presOf" srcId="{D6848DF5-5133-463E-9F4F-D003F10A3590}" destId="{521EC4CC-5FDA-4D86-AAB7-6533A9316FF4}" srcOrd="0" destOrd="0" presId="urn:microsoft.com/office/officeart/2018/2/layout/IconVerticalSolidList"/>
    <dgm:cxn modelId="{A9E47E64-DCE6-4F8A-8CDA-A5497F6EA369}" srcId="{0E584D2A-2870-47D8-8E9C-708924EE6569}" destId="{B867C352-BC5D-4348-92D4-529D06CEDC38}" srcOrd="4" destOrd="0" parTransId="{41D6E834-0A68-44AB-8C49-EF8CE46B2CC2}" sibTransId="{A8684C87-F521-4136-A869-2E5543D23060}"/>
    <dgm:cxn modelId="{FC5A7556-5FFC-46F3-94AC-4B53D5A3A9AE}" type="presOf" srcId="{E1C3923E-02D3-441D-8B93-F2382F051132}" destId="{B9DA9A0D-BF58-4C92-974F-DC37CDDA0184}" srcOrd="0" destOrd="0" presId="urn:microsoft.com/office/officeart/2018/2/layout/IconVerticalSolidList"/>
    <dgm:cxn modelId="{47024A97-6BB6-42B4-BE6B-7FB984B3D27D}" type="presOf" srcId="{A0E8DCFE-FC09-4B93-8EBE-2186925C5A83}" destId="{846AC625-A6A5-4D08-872E-1E3820BA07F8}" srcOrd="0" destOrd="0" presId="urn:microsoft.com/office/officeart/2018/2/layout/IconVerticalSolidList"/>
    <dgm:cxn modelId="{6076C9C8-B290-4309-A3AF-2232320F0E31}" type="presOf" srcId="{0E584D2A-2870-47D8-8E9C-708924EE6569}" destId="{7846A7BF-4DE7-45BB-9DDA-EEA1074D2AE9}" srcOrd="0" destOrd="0" presId="urn:microsoft.com/office/officeart/2018/2/layout/IconVerticalSolidList"/>
    <dgm:cxn modelId="{9FE6C4CA-A21C-4657-B4AF-8E10C5204BD6}" type="presOf" srcId="{26F423CD-1DE3-4409-816E-E19DD3D2FDC1}" destId="{FD42E8F2-6615-4872-9D34-2C92AF407296}" srcOrd="0" destOrd="0" presId="urn:microsoft.com/office/officeart/2018/2/layout/IconVerticalSolidList"/>
    <dgm:cxn modelId="{7970ABDC-A432-46CC-A3B3-3F5706065F89}" srcId="{0E584D2A-2870-47D8-8E9C-708924EE6569}" destId="{D317712E-F5C3-481A-AE80-3D889665EF12}" srcOrd="0" destOrd="0" parTransId="{ECDF04CB-96ED-4466-8632-45E979CAB8BC}" sibTransId="{D2B867F5-FAC7-41D3-BDDB-504E2D5DA96B}"/>
    <dgm:cxn modelId="{379384EE-C5F0-44F6-A9F6-69AA680E85AB}" srcId="{0E584D2A-2870-47D8-8E9C-708924EE6569}" destId="{E1C3923E-02D3-441D-8B93-F2382F051132}" srcOrd="2" destOrd="0" parTransId="{810E9A40-6AA3-4270-B4D2-81AC58D5B45A}" sibTransId="{10F2712B-CD53-4D77-88DF-EBA533B445CB}"/>
    <dgm:cxn modelId="{0C0707F2-2583-4D3E-8B3D-B79F7F404E64}" srcId="{0E584D2A-2870-47D8-8E9C-708924EE6569}" destId="{26F423CD-1DE3-4409-816E-E19DD3D2FDC1}" srcOrd="1" destOrd="0" parTransId="{3E92DE2E-0A0E-48F9-9FB9-D86E90DAFF6C}" sibTransId="{32927E1A-D428-497C-A7DD-CCA1EA17A28F}"/>
    <dgm:cxn modelId="{3EDA36F6-AB32-4E1C-8E00-BE808DBD1545}" srcId="{0E584D2A-2870-47D8-8E9C-708924EE6569}" destId="{A0E8DCFE-FC09-4B93-8EBE-2186925C5A83}" srcOrd="3" destOrd="0" parTransId="{CD47505B-7C5C-4CFE-86C2-6465038B53BA}" sibTransId="{78210DFF-0401-4B8B-B004-9DF249BA5DDD}"/>
    <dgm:cxn modelId="{7C6EC229-13DF-412C-B5DD-05D32FFB4EF0}" type="presParOf" srcId="{7846A7BF-4DE7-45BB-9DDA-EEA1074D2AE9}" destId="{731EC087-4803-42C4-8115-59F48A9E2C8F}" srcOrd="0" destOrd="0" presId="urn:microsoft.com/office/officeart/2018/2/layout/IconVerticalSolidList"/>
    <dgm:cxn modelId="{3397909D-B5FA-43CE-9DF7-EA6A0FBA502B}" type="presParOf" srcId="{731EC087-4803-42C4-8115-59F48A9E2C8F}" destId="{BD83A514-342F-40D4-81E8-63DAACD47ABB}" srcOrd="0" destOrd="0" presId="urn:microsoft.com/office/officeart/2018/2/layout/IconVerticalSolidList"/>
    <dgm:cxn modelId="{EC20345C-F5D3-4254-96A7-7005A76B2C08}" type="presParOf" srcId="{731EC087-4803-42C4-8115-59F48A9E2C8F}" destId="{34D858B4-6F1D-45AF-A525-A293185E93E9}" srcOrd="1" destOrd="0" presId="urn:microsoft.com/office/officeart/2018/2/layout/IconVerticalSolidList"/>
    <dgm:cxn modelId="{3D70A3AD-D947-41D2-9C8E-88E1034B8C54}" type="presParOf" srcId="{731EC087-4803-42C4-8115-59F48A9E2C8F}" destId="{E2AFED0A-26AF-4AB1-9A92-A008EF848069}" srcOrd="2" destOrd="0" presId="urn:microsoft.com/office/officeart/2018/2/layout/IconVerticalSolidList"/>
    <dgm:cxn modelId="{36EDC5F2-7C32-4713-878E-461733AA8864}" type="presParOf" srcId="{731EC087-4803-42C4-8115-59F48A9E2C8F}" destId="{FFB75A01-2610-46FA-85BC-0ADDC7969100}" srcOrd="3" destOrd="0" presId="urn:microsoft.com/office/officeart/2018/2/layout/IconVerticalSolidList"/>
    <dgm:cxn modelId="{5BCA6C8B-B832-4378-9A06-6C16A5F62D53}" type="presParOf" srcId="{7846A7BF-4DE7-45BB-9DDA-EEA1074D2AE9}" destId="{DD0EA6E5-2C8D-4806-A48B-CBE633F521F1}" srcOrd="1" destOrd="0" presId="urn:microsoft.com/office/officeart/2018/2/layout/IconVerticalSolidList"/>
    <dgm:cxn modelId="{C30B18FD-985E-4A8B-AA36-5AD8F98B6340}" type="presParOf" srcId="{7846A7BF-4DE7-45BB-9DDA-EEA1074D2AE9}" destId="{3141DD93-0014-4FDF-9EA0-D21220CDB1A5}" srcOrd="2" destOrd="0" presId="urn:microsoft.com/office/officeart/2018/2/layout/IconVerticalSolidList"/>
    <dgm:cxn modelId="{5D7425C1-90AF-4B32-BEE2-BD136596337B}" type="presParOf" srcId="{3141DD93-0014-4FDF-9EA0-D21220CDB1A5}" destId="{9B64D2FA-30DE-41BD-84FC-E01D1025CD1B}" srcOrd="0" destOrd="0" presId="urn:microsoft.com/office/officeart/2018/2/layout/IconVerticalSolidList"/>
    <dgm:cxn modelId="{C7C477D0-C71C-4107-B9E8-81BB0BAA3810}" type="presParOf" srcId="{3141DD93-0014-4FDF-9EA0-D21220CDB1A5}" destId="{A4CE82BC-C2DB-4D80-9BFF-DFE4898F5172}" srcOrd="1" destOrd="0" presId="urn:microsoft.com/office/officeart/2018/2/layout/IconVerticalSolidList"/>
    <dgm:cxn modelId="{ACA165CC-B9F2-4A6B-8199-C4200C3AA5DE}" type="presParOf" srcId="{3141DD93-0014-4FDF-9EA0-D21220CDB1A5}" destId="{BD898DB3-FC2D-428D-B421-81EBD45440CC}" srcOrd="2" destOrd="0" presId="urn:microsoft.com/office/officeart/2018/2/layout/IconVerticalSolidList"/>
    <dgm:cxn modelId="{1073AA68-5AE4-48D7-ABD8-5A60571E80E6}" type="presParOf" srcId="{3141DD93-0014-4FDF-9EA0-D21220CDB1A5}" destId="{FD42E8F2-6615-4872-9D34-2C92AF407296}" srcOrd="3" destOrd="0" presId="urn:microsoft.com/office/officeart/2018/2/layout/IconVerticalSolidList"/>
    <dgm:cxn modelId="{D58851C8-A04A-45C0-808C-FD64821F560A}" type="presParOf" srcId="{7846A7BF-4DE7-45BB-9DDA-EEA1074D2AE9}" destId="{B4D255A9-9259-4329-9B88-A6B192AAD1E5}" srcOrd="3" destOrd="0" presId="urn:microsoft.com/office/officeart/2018/2/layout/IconVerticalSolidList"/>
    <dgm:cxn modelId="{8CA0F522-7057-4349-99B3-AABAB8046D28}" type="presParOf" srcId="{7846A7BF-4DE7-45BB-9DDA-EEA1074D2AE9}" destId="{5843CDFF-0432-4C59-92E4-B4641B5E956A}" srcOrd="4" destOrd="0" presId="urn:microsoft.com/office/officeart/2018/2/layout/IconVerticalSolidList"/>
    <dgm:cxn modelId="{DB11D33D-7873-4024-A0D6-B905A85E3522}" type="presParOf" srcId="{5843CDFF-0432-4C59-92E4-B4641B5E956A}" destId="{89738BAB-D220-4F60-BCA1-443F62832752}" srcOrd="0" destOrd="0" presId="urn:microsoft.com/office/officeart/2018/2/layout/IconVerticalSolidList"/>
    <dgm:cxn modelId="{B4A3099B-4D84-40FE-B467-45E18019D5DB}" type="presParOf" srcId="{5843CDFF-0432-4C59-92E4-B4641B5E956A}" destId="{83936E7A-0B8C-4753-8155-B13CA5408A0D}" srcOrd="1" destOrd="0" presId="urn:microsoft.com/office/officeart/2018/2/layout/IconVerticalSolidList"/>
    <dgm:cxn modelId="{E1BD6212-B820-4BC5-AE0B-58E37CCF7013}" type="presParOf" srcId="{5843CDFF-0432-4C59-92E4-B4641B5E956A}" destId="{D0DDD483-0FCE-4471-8440-A4C6E5B0728C}" srcOrd="2" destOrd="0" presId="urn:microsoft.com/office/officeart/2018/2/layout/IconVerticalSolidList"/>
    <dgm:cxn modelId="{11FA898C-D08C-496B-A2C4-3E5FF7AB4887}" type="presParOf" srcId="{5843CDFF-0432-4C59-92E4-B4641B5E956A}" destId="{B9DA9A0D-BF58-4C92-974F-DC37CDDA0184}" srcOrd="3" destOrd="0" presId="urn:microsoft.com/office/officeart/2018/2/layout/IconVerticalSolidList"/>
    <dgm:cxn modelId="{9928D8F3-E9EE-476B-B639-64428C86CC97}" type="presParOf" srcId="{7846A7BF-4DE7-45BB-9DDA-EEA1074D2AE9}" destId="{EFA3A5EF-FFD7-4D6E-90AD-D362598FA252}" srcOrd="5" destOrd="0" presId="urn:microsoft.com/office/officeart/2018/2/layout/IconVerticalSolidList"/>
    <dgm:cxn modelId="{06A46761-FF93-4BE4-830E-F1BCA8A14FFD}" type="presParOf" srcId="{7846A7BF-4DE7-45BB-9DDA-EEA1074D2AE9}" destId="{CA18CCB8-9DB5-454A-A03A-5D22A0FF6815}" srcOrd="6" destOrd="0" presId="urn:microsoft.com/office/officeart/2018/2/layout/IconVerticalSolidList"/>
    <dgm:cxn modelId="{93A33959-0B87-49B5-A94E-B8E6DF5EDF1E}" type="presParOf" srcId="{CA18CCB8-9DB5-454A-A03A-5D22A0FF6815}" destId="{A6B17550-5FAE-4BF4-A38B-AFBD20D16FD3}" srcOrd="0" destOrd="0" presId="urn:microsoft.com/office/officeart/2018/2/layout/IconVerticalSolidList"/>
    <dgm:cxn modelId="{35979DC1-9441-45E1-B459-CE191DF1F032}" type="presParOf" srcId="{CA18CCB8-9DB5-454A-A03A-5D22A0FF6815}" destId="{F3FA0BA6-AA0B-4D81-AE9D-91A06B4578CF}" srcOrd="1" destOrd="0" presId="urn:microsoft.com/office/officeart/2018/2/layout/IconVerticalSolidList"/>
    <dgm:cxn modelId="{29D8AB1D-2EF2-4585-9DA3-7CF7AE704278}" type="presParOf" srcId="{CA18CCB8-9DB5-454A-A03A-5D22A0FF6815}" destId="{1B5219CC-2980-4D44-B416-150043BD82D0}" srcOrd="2" destOrd="0" presId="urn:microsoft.com/office/officeart/2018/2/layout/IconVerticalSolidList"/>
    <dgm:cxn modelId="{B946DEAB-C1F0-492B-8ACB-F1FA19735655}" type="presParOf" srcId="{CA18CCB8-9DB5-454A-A03A-5D22A0FF6815}" destId="{846AC625-A6A5-4D08-872E-1E3820BA07F8}" srcOrd="3" destOrd="0" presId="urn:microsoft.com/office/officeart/2018/2/layout/IconVerticalSolidList"/>
    <dgm:cxn modelId="{3983BD9E-64E9-4FBA-902A-D3802F7AB0F0}" type="presParOf" srcId="{7846A7BF-4DE7-45BB-9DDA-EEA1074D2AE9}" destId="{F1A605C6-7FC0-4D2D-BEBB-EB37737F5A22}" srcOrd="7" destOrd="0" presId="urn:microsoft.com/office/officeart/2018/2/layout/IconVerticalSolidList"/>
    <dgm:cxn modelId="{7BD025F2-0F04-499A-AFCA-1F938FCA6CAD}" type="presParOf" srcId="{7846A7BF-4DE7-45BB-9DDA-EEA1074D2AE9}" destId="{751C3B65-52F2-4F7E-8714-D4F83EC06EB2}" srcOrd="8" destOrd="0" presId="urn:microsoft.com/office/officeart/2018/2/layout/IconVerticalSolidList"/>
    <dgm:cxn modelId="{F5B42CF8-E2C1-45C2-88B8-A291524732F7}" type="presParOf" srcId="{751C3B65-52F2-4F7E-8714-D4F83EC06EB2}" destId="{FBF2811F-A185-4D26-B05B-E242EED8AFDB}" srcOrd="0" destOrd="0" presId="urn:microsoft.com/office/officeart/2018/2/layout/IconVerticalSolidList"/>
    <dgm:cxn modelId="{7C4508C5-00F6-4801-8484-C73C05164E56}" type="presParOf" srcId="{751C3B65-52F2-4F7E-8714-D4F83EC06EB2}" destId="{6232023C-BA23-4C40-9C2F-13E9464ED9BF}" srcOrd="1" destOrd="0" presId="urn:microsoft.com/office/officeart/2018/2/layout/IconVerticalSolidList"/>
    <dgm:cxn modelId="{C86A2F43-6B09-438F-878D-59DF64FF2DC4}" type="presParOf" srcId="{751C3B65-52F2-4F7E-8714-D4F83EC06EB2}" destId="{AD3ABF96-FB1B-4BF3-B510-EEAAF3337B70}" srcOrd="2" destOrd="0" presId="urn:microsoft.com/office/officeart/2018/2/layout/IconVerticalSolidList"/>
    <dgm:cxn modelId="{D95D9A5F-49D4-4EE5-97F1-60CC65AB758A}" type="presParOf" srcId="{751C3B65-52F2-4F7E-8714-D4F83EC06EB2}" destId="{CE55612F-6A9F-4126-AEBA-951AF12F0383}" srcOrd="3" destOrd="0" presId="urn:microsoft.com/office/officeart/2018/2/layout/IconVerticalSolidList"/>
    <dgm:cxn modelId="{BF042F04-DD68-4592-AE4E-CFF411EF2894}" type="presParOf" srcId="{7846A7BF-4DE7-45BB-9DDA-EEA1074D2AE9}" destId="{80AAA66A-3104-46A5-82E8-4268B3F0A837}" srcOrd="9" destOrd="0" presId="urn:microsoft.com/office/officeart/2018/2/layout/IconVerticalSolidList"/>
    <dgm:cxn modelId="{18754323-F8C4-4355-8F46-BC037EE280E4}" type="presParOf" srcId="{7846A7BF-4DE7-45BB-9DDA-EEA1074D2AE9}" destId="{9D67BBEC-958C-4AA1-9046-1D56FF0104D6}" srcOrd="10" destOrd="0" presId="urn:microsoft.com/office/officeart/2018/2/layout/IconVerticalSolidList"/>
    <dgm:cxn modelId="{9707E71B-3C18-43EE-8E5B-8650CE9A5804}" type="presParOf" srcId="{9D67BBEC-958C-4AA1-9046-1D56FF0104D6}" destId="{4930E4DE-9224-426F-8D1F-6EC6990C5B30}" srcOrd="0" destOrd="0" presId="urn:microsoft.com/office/officeart/2018/2/layout/IconVerticalSolidList"/>
    <dgm:cxn modelId="{579EFB40-E625-49F9-9625-128BB082CBCF}" type="presParOf" srcId="{9D67BBEC-958C-4AA1-9046-1D56FF0104D6}" destId="{4A5EE7F8-7114-4CFA-9C1B-314D37E2804F}" srcOrd="1" destOrd="0" presId="urn:microsoft.com/office/officeart/2018/2/layout/IconVerticalSolidList"/>
    <dgm:cxn modelId="{AD6D307F-AD88-42A4-9D4B-E461C39057A3}" type="presParOf" srcId="{9D67BBEC-958C-4AA1-9046-1D56FF0104D6}" destId="{23CB51F2-5D75-442F-96D9-FD3E781C0635}" srcOrd="2" destOrd="0" presId="urn:microsoft.com/office/officeart/2018/2/layout/IconVerticalSolidList"/>
    <dgm:cxn modelId="{EB7067C0-7351-4D00-B5AE-973D75285CA4}" type="presParOf" srcId="{9D67BBEC-958C-4AA1-9046-1D56FF0104D6}" destId="{521EC4CC-5FDA-4D86-AAB7-6533A9316F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B04366-37A8-4704-BEF2-CC0DE58A13C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942CBA2-4347-4744-8864-FDB77F5116FE}">
      <dgm:prSet/>
      <dgm:spPr/>
      <dgm:t>
        <a:bodyPr/>
        <a:lstStyle/>
        <a:p>
          <a:pPr>
            <a:lnSpc>
              <a:spcPct val="100000"/>
            </a:lnSpc>
            <a:spcAft>
              <a:spcPts val="0"/>
            </a:spcAft>
          </a:pPr>
          <a:r>
            <a:rPr lang="en-US" dirty="0">
              <a:solidFill>
                <a:schemeClr val="tx1"/>
              </a:solidFill>
            </a:rPr>
            <a:t>Tricia Webber </a:t>
          </a:r>
        </a:p>
        <a:p>
          <a:pPr>
            <a:lnSpc>
              <a:spcPct val="100000"/>
            </a:lnSpc>
            <a:spcAft>
              <a:spcPts val="0"/>
            </a:spcAft>
          </a:pPr>
          <a:r>
            <a:rPr lang="en-US" dirty="0">
              <a:solidFill>
                <a:schemeClr val="tx1"/>
              </a:solidFill>
            </a:rPr>
            <a:t>Santa Cruz County Clerk </a:t>
          </a:r>
        </a:p>
        <a:p>
          <a:pPr>
            <a:lnSpc>
              <a:spcPct val="100000"/>
            </a:lnSpc>
            <a:spcAft>
              <a:spcPts val="0"/>
            </a:spcAft>
          </a:pPr>
          <a:r>
            <a:rPr lang="en-US" dirty="0">
              <a:solidFill>
                <a:schemeClr val="tx1"/>
              </a:solidFill>
            </a:rPr>
            <a:t>831-454-2409</a:t>
          </a:r>
          <a:br>
            <a:rPr lang="en-US" dirty="0">
              <a:solidFill>
                <a:schemeClr val="tx1"/>
              </a:solidFill>
            </a:rPr>
          </a:b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tricia.webber@santacruzcounty.us</a:t>
          </a:r>
          <a:r>
            <a:rPr lang="en-US" dirty="0">
              <a:solidFill>
                <a:schemeClr val="tx1"/>
              </a:solidFill>
            </a:rPr>
            <a:t> </a:t>
          </a:r>
        </a:p>
      </dgm:t>
    </dgm:pt>
    <dgm:pt modelId="{56933A80-5C98-4E0A-A39A-D7A82112880C}" type="parTrans" cxnId="{E2783F51-2B90-4EA8-91B7-B7245ECD1FE2}">
      <dgm:prSet/>
      <dgm:spPr/>
      <dgm:t>
        <a:bodyPr/>
        <a:lstStyle/>
        <a:p>
          <a:endParaRPr lang="en-US"/>
        </a:p>
      </dgm:t>
    </dgm:pt>
    <dgm:pt modelId="{AA895537-735F-48FF-A501-4E38BD367F2B}" type="sibTrans" cxnId="{E2783F51-2B90-4EA8-91B7-B7245ECD1FE2}">
      <dgm:prSet/>
      <dgm:spPr/>
      <dgm:t>
        <a:bodyPr/>
        <a:lstStyle/>
        <a:p>
          <a:endParaRPr lang="en-US"/>
        </a:p>
      </dgm:t>
    </dgm:pt>
    <dgm:pt modelId="{B2B84FEE-C3A6-4690-A521-946724B4ECBF}">
      <dgm:prSet/>
      <dgm:spPr/>
      <dgm:t>
        <a:bodyPr/>
        <a:lstStyle/>
        <a:p>
          <a:pPr>
            <a:lnSpc>
              <a:spcPct val="100000"/>
            </a:lnSpc>
            <a:spcAft>
              <a:spcPts val="0"/>
            </a:spcAft>
          </a:pPr>
          <a:r>
            <a:rPr lang="en-US" dirty="0">
              <a:solidFill>
                <a:schemeClr val="tx1"/>
              </a:solidFill>
            </a:rPr>
            <a:t>Lynn Stipes</a:t>
          </a:r>
        </a:p>
        <a:p>
          <a:pPr>
            <a:lnSpc>
              <a:spcPct val="100000"/>
            </a:lnSpc>
            <a:spcAft>
              <a:spcPts val="0"/>
            </a:spcAft>
          </a:pPr>
          <a:r>
            <a:rPr lang="en-US" dirty="0">
              <a:solidFill>
                <a:schemeClr val="tx1"/>
              </a:solidFill>
            </a:rPr>
            <a:t>Candidate Filing Team</a:t>
          </a:r>
        </a:p>
        <a:p>
          <a:pPr>
            <a:lnSpc>
              <a:spcPct val="100000"/>
            </a:lnSpc>
            <a:spcAft>
              <a:spcPts val="0"/>
            </a:spcAft>
          </a:pPr>
          <a:r>
            <a:rPr lang="en-US" dirty="0">
              <a:solidFill>
                <a:schemeClr val="tx1"/>
              </a:solidFill>
            </a:rPr>
            <a:t>831-454-2416 </a:t>
          </a:r>
          <a:r>
            <a:rPr lang="en-US"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lynn.stipes@santacruzcounty.us</a:t>
          </a:r>
          <a:r>
            <a:rPr lang="en-US" dirty="0">
              <a:solidFill>
                <a:schemeClr val="tx1"/>
              </a:solidFill>
            </a:rPr>
            <a:t>   </a:t>
          </a:r>
        </a:p>
      </dgm:t>
    </dgm:pt>
    <dgm:pt modelId="{6D86DB2F-6F11-4128-94C4-9225E9284C37}" type="parTrans" cxnId="{EEC8C447-1F73-4D9C-A2A0-A9DD3C407956}">
      <dgm:prSet/>
      <dgm:spPr/>
      <dgm:t>
        <a:bodyPr/>
        <a:lstStyle/>
        <a:p>
          <a:endParaRPr lang="en-US"/>
        </a:p>
      </dgm:t>
    </dgm:pt>
    <dgm:pt modelId="{734CAD6C-CFA4-4512-B48E-6E4E3772BC66}" type="sibTrans" cxnId="{EEC8C447-1F73-4D9C-A2A0-A9DD3C407956}">
      <dgm:prSet/>
      <dgm:spPr/>
      <dgm:t>
        <a:bodyPr/>
        <a:lstStyle/>
        <a:p>
          <a:endParaRPr lang="en-US"/>
        </a:p>
      </dgm:t>
    </dgm:pt>
    <dgm:pt modelId="{835DD11A-B47C-4D66-9B16-76C410438628}">
      <dgm:prSet/>
      <dgm:spPr/>
      <dgm:t>
        <a:bodyPr/>
        <a:lstStyle/>
        <a:p>
          <a:pPr>
            <a:lnSpc>
              <a:spcPct val="100000"/>
            </a:lnSpc>
            <a:spcAft>
              <a:spcPts val="0"/>
            </a:spcAft>
          </a:pPr>
          <a:r>
            <a:rPr lang="en-US" dirty="0">
              <a:solidFill>
                <a:schemeClr val="tx1"/>
              </a:solidFill>
            </a:rPr>
            <a:t>Lilly Galvan</a:t>
          </a:r>
        </a:p>
        <a:p>
          <a:pPr>
            <a:lnSpc>
              <a:spcPct val="100000"/>
            </a:lnSpc>
            <a:spcAft>
              <a:spcPts val="0"/>
            </a:spcAft>
          </a:pPr>
          <a:r>
            <a:rPr lang="en-US" dirty="0">
              <a:solidFill>
                <a:schemeClr val="tx1"/>
              </a:solidFill>
            </a:rPr>
            <a:t>Candidate Filing Team </a:t>
          </a:r>
        </a:p>
        <a:p>
          <a:pPr>
            <a:lnSpc>
              <a:spcPct val="100000"/>
            </a:lnSpc>
            <a:spcAft>
              <a:spcPts val="0"/>
            </a:spcAft>
          </a:pPr>
          <a:r>
            <a:rPr lang="en-US" dirty="0">
              <a:solidFill>
                <a:schemeClr val="tx1"/>
              </a:solidFill>
            </a:rPr>
            <a:t>831-454-2405 </a:t>
          </a:r>
          <a:r>
            <a:rPr lang="en-US"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liliana.galvan@santacruzcounty.us</a:t>
          </a:r>
          <a:r>
            <a:rPr lang="en-US" dirty="0">
              <a:solidFill>
                <a:schemeClr val="tx1"/>
              </a:solidFill>
            </a:rPr>
            <a:t>   </a:t>
          </a:r>
        </a:p>
      </dgm:t>
    </dgm:pt>
    <dgm:pt modelId="{E4CEB39E-0708-415B-A058-2282F165ED6A}" type="parTrans" cxnId="{3457DBA0-84F7-4847-AA54-9F4B63047902}">
      <dgm:prSet/>
      <dgm:spPr/>
      <dgm:t>
        <a:bodyPr/>
        <a:lstStyle/>
        <a:p>
          <a:endParaRPr lang="en-US"/>
        </a:p>
      </dgm:t>
    </dgm:pt>
    <dgm:pt modelId="{04742D59-7CA0-4305-935C-C51C2F63B765}" type="sibTrans" cxnId="{3457DBA0-84F7-4847-AA54-9F4B63047902}">
      <dgm:prSet/>
      <dgm:spPr/>
      <dgm:t>
        <a:bodyPr/>
        <a:lstStyle/>
        <a:p>
          <a:endParaRPr lang="en-US"/>
        </a:p>
      </dgm:t>
    </dgm:pt>
    <dgm:pt modelId="{7FE626E3-9C53-467C-9A3E-364A688358AD}">
      <dgm:prSet/>
      <dgm:spPr/>
      <dgm:t>
        <a:bodyPr/>
        <a:lstStyle/>
        <a:p>
          <a:r>
            <a:rPr lang="en-US"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candidates@votescount.us</a:t>
          </a:r>
          <a:r>
            <a:rPr lang="en-US" dirty="0">
              <a:solidFill>
                <a:schemeClr val="tx1"/>
              </a:solidFill>
            </a:rPr>
            <a:t> </a:t>
          </a:r>
        </a:p>
        <a:p>
          <a:r>
            <a:rPr lang="en-US" dirty="0">
              <a:solidFill>
                <a:schemeClr val="tx1"/>
              </a:solidFill>
            </a:rPr>
            <a:t>831-454-2060 </a:t>
          </a:r>
        </a:p>
      </dgm:t>
    </dgm:pt>
    <dgm:pt modelId="{D2EB2340-ABDB-4C49-9F61-261FE770EEF4}" type="parTrans" cxnId="{F6FF81AE-179D-4BDF-BA16-661BC5D387C5}">
      <dgm:prSet/>
      <dgm:spPr/>
      <dgm:t>
        <a:bodyPr/>
        <a:lstStyle/>
        <a:p>
          <a:endParaRPr lang="en-US"/>
        </a:p>
      </dgm:t>
    </dgm:pt>
    <dgm:pt modelId="{3C3CC62B-5B2F-4637-BC9F-0B6C3FCDA06D}" type="sibTrans" cxnId="{F6FF81AE-179D-4BDF-BA16-661BC5D387C5}">
      <dgm:prSet/>
      <dgm:spPr/>
      <dgm:t>
        <a:bodyPr/>
        <a:lstStyle/>
        <a:p>
          <a:endParaRPr lang="en-US"/>
        </a:p>
      </dgm:t>
    </dgm:pt>
    <dgm:pt modelId="{27C37792-CAFF-426F-9432-A61DF4507186}" type="pres">
      <dgm:prSet presAssocID="{A1B04366-37A8-4704-BEF2-CC0DE58A13CC}" presName="diagram" presStyleCnt="0">
        <dgm:presLayoutVars>
          <dgm:dir/>
          <dgm:resizeHandles val="exact"/>
        </dgm:presLayoutVars>
      </dgm:prSet>
      <dgm:spPr/>
    </dgm:pt>
    <dgm:pt modelId="{71BDA325-DE9E-47C4-8783-4E60B017959E}" type="pres">
      <dgm:prSet presAssocID="{B942CBA2-4347-4744-8864-FDB77F5116FE}" presName="node" presStyleLbl="node1" presStyleIdx="0" presStyleCnt="4">
        <dgm:presLayoutVars>
          <dgm:bulletEnabled val="1"/>
        </dgm:presLayoutVars>
      </dgm:prSet>
      <dgm:spPr/>
    </dgm:pt>
    <dgm:pt modelId="{E497FACB-BB6E-44F1-993B-B56D728FC2CA}" type="pres">
      <dgm:prSet presAssocID="{AA895537-735F-48FF-A501-4E38BD367F2B}" presName="sibTrans" presStyleCnt="0"/>
      <dgm:spPr/>
    </dgm:pt>
    <dgm:pt modelId="{2FCB3F5F-0739-41B2-9DA3-0AE154364722}" type="pres">
      <dgm:prSet presAssocID="{B2B84FEE-C3A6-4690-A521-946724B4ECBF}" presName="node" presStyleLbl="node1" presStyleIdx="1" presStyleCnt="4">
        <dgm:presLayoutVars>
          <dgm:bulletEnabled val="1"/>
        </dgm:presLayoutVars>
      </dgm:prSet>
      <dgm:spPr/>
    </dgm:pt>
    <dgm:pt modelId="{DA9B8F93-583F-4CAE-B593-24EF8549AA3E}" type="pres">
      <dgm:prSet presAssocID="{734CAD6C-CFA4-4512-B48E-6E4E3772BC66}" presName="sibTrans" presStyleCnt="0"/>
      <dgm:spPr/>
    </dgm:pt>
    <dgm:pt modelId="{8D1CB504-E809-4A4B-83D1-6C98B8E5F3A3}" type="pres">
      <dgm:prSet presAssocID="{835DD11A-B47C-4D66-9B16-76C410438628}" presName="node" presStyleLbl="node1" presStyleIdx="2" presStyleCnt="4">
        <dgm:presLayoutVars>
          <dgm:bulletEnabled val="1"/>
        </dgm:presLayoutVars>
      </dgm:prSet>
      <dgm:spPr/>
    </dgm:pt>
    <dgm:pt modelId="{8018678F-4BA5-430D-B26C-959261221587}" type="pres">
      <dgm:prSet presAssocID="{04742D59-7CA0-4305-935C-C51C2F63B765}" presName="sibTrans" presStyleCnt="0"/>
      <dgm:spPr/>
    </dgm:pt>
    <dgm:pt modelId="{04F12BCB-8A44-41FC-A652-89BEAEA6800D}" type="pres">
      <dgm:prSet presAssocID="{7FE626E3-9C53-467C-9A3E-364A688358AD}" presName="node" presStyleLbl="node1" presStyleIdx="3" presStyleCnt="4">
        <dgm:presLayoutVars>
          <dgm:bulletEnabled val="1"/>
        </dgm:presLayoutVars>
      </dgm:prSet>
      <dgm:spPr/>
    </dgm:pt>
  </dgm:ptLst>
  <dgm:cxnLst>
    <dgm:cxn modelId="{A5772E2D-5C46-44A2-8563-A4688DB08065}" type="presOf" srcId="{A1B04366-37A8-4704-BEF2-CC0DE58A13CC}" destId="{27C37792-CAFF-426F-9432-A61DF4507186}" srcOrd="0" destOrd="0" presId="urn:microsoft.com/office/officeart/2005/8/layout/default"/>
    <dgm:cxn modelId="{EEC8C447-1F73-4D9C-A2A0-A9DD3C407956}" srcId="{A1B04366-37A8-4704-BEF2-CC0DE58A13CC}" destId="{B2B84FEE-C3A6-4690-A521-946724B4ECBF}" srcOrd="1" destOrd="0" parTransId="{6D86DB2F-6F11-4128-94C4-9225E9284C37}" sibTransId="{734CAD6C-CFA4-4512-B48E-6E4E3772BC66}"/>
    <dgm:cxn modelId="{E2783F51-2B90-4EA8-91B7-B7245ECD1FE2}" srcId="{A1B04366-37A8-4704-BEF2-CC0DE58A13CC}" destId="{B942CBA2-4347-4744-8864-FDB77F5116FE}" srcOrd="0" destOrd="0" parTransId="{56933A80-5C98-4E0A-A39A-D7A82112880C}" sibTransId="{AA895537-735F-48FF-A501-4E38BD367F2B}"/>
    <dgm:cxn modelId="{564AD398-9B52-43AF-B757-BF1CFC6A9C98}" type="presOf" srcId="{B2B84FEE-C3A6-4690-A521-946724B4ECBF}" destId="{2FCB3F5F-0739-41B2-9DA3-0AE154364722}" srcOrd="0" destOrd="0" presId="urn:microsoft.com/office/officeart/2005/8/layout/default"/>
    <dgm:cxn modelId="{3457DBA0-84F7-4847-AA54-9F4B63047902}" srcId="{A1B04366-37A8-4704-BEF2-CC0DE58A13CC}" destId="{835DD11A-B47C-4D66-9B16-76C410438628}" srcOrd="2" destOrd="0" parTransId="{E4CEB39E-0708-415B-A058-2282F165ED6A}" sibTransId="{04742D59-7CA0-4305-935C-C51C2F63B765}"/>
    <dgm:cxn modelId="{F6FF81AE-179D-4BDF-BA16-661BC5D387C5}" srcId="{A1B04366-37A8-4704-BEF2-CC0DE58A13CC}" destId="{7FE626E3-9C53-467C-9A3E-364A688358AD}" srcOrd="3" destOrd="0" parTransId="{D2EB2340-ABDB-4C49-9F61-261FE770EEF4}" sibTransId="{3C3CC62B-5B2F-4637-BC9F-0B6C3FCDA06D}"/>
    <dgm:cxn modelId="{8EF7F0B5-3E71-459C-9B46-910C42D3C695}" type="presOf" srcId="{7FE626E3-9C53-467C-9A3E-364A688358AD}" destId="{04F12BCB-8A44-41FC-A652-89BEAEA6800D}" srcOrd="0" destOrd="0" presId="urn:microsoft.com/office/officeart/2005/8/layout/default"/>
    <dgm:cxn modelId="{F6BEA5B8-7E10-412F-BBC1-5A002F638D54}" type="presOf" srcId="{B942CBA2-4347-4744-8864-FDB77F5116FE}" destId="{71BDA325-DE9E-47C4-8783-4E60B017959E}" srcOrd="0" destOrd="0" presId="urn:microsoft.com/office/officeart/2005/8/layout/default"/>
    <dgm:cxn modelId="{93AD53D4-B1A5-44F1-953C-8843197C66E8}" type="presOf" srcId="{835DD11A-B47C-4D66-9B16-76C410438628}" destId="{8D1CB504-E809-4A4B-83D1-6C98B8E5F3A3}" srcOrd="0" destOrd="0" presId="urn:microsoft.com/office/officeart/2005/8/layout/default"/>
    <dgm:cxn modelId="{AAFD1414-3C18-46C4-8393-65F830A791DD}" type="presParOf" srcId="{27C37792-CAFF-426F-9432-A61DF4507186}" destId="{71BDA325-DE9E-47C4-8783-4E60B017959E}" srcOrd="0" destOrd="0" presId="urn:microsoft.com/office/officeart/2005/8/layout/default"/>
    <dgm:cxn modelId="{EDAC175E-F382-463E-9587-FB2186421D30}" type="presParOf" srcId="{27C37792-CAFF-426F-9432-A61DF4507186}" destId="{E497FACB-BB6E-44F1-993B-B56D728FC2CA}" srcOrd="1" destOrd="0" presId="urn:microsoft.com/office/officeart/2005/8/layout/default"/>
    <dgm:cxn modelId="{D1691ADB-0663-4AD6-AE82-621945DD314E}" type="presParOf" srcId="{27C37792-CAFF-426F-9432-A61DF4507186}" destId="{2FCB3F5F-0739-41B2-9DA3-0AE154364722}" srcOrd="2" destOrd="0" presId="urn:microsoft.com/office/officeart/2005/8/layout/default"/>
    <dgm:cxn modelId="{FB5A2CB8-4E01-4674-834F-A67EC3126727}" type="presParOf" srcId="{27C37792-CAFF-426F-9432-A61DF4507186}" destId="{DA9B8F93-583F-4CAE-B593-24EF8549AA3E}" srcOrd="3" destOrd="0" presId="urn:microsoft.com/office/officeart/2005/8/layout/default"/>
    <dgm:cxn modelId="{F214FA72-524F-4014-88B3-02CD1CAD5035}" type="presParOf" srcId="{27C37792-CAFF-426F-9432-A61DF4507186}" destId="{8D1CB504-E809-4A4B-83D1-6C98B8E5F3A3}" srcOrd="4" destOrd="0" presId="urn:microsoft.com/office/officeart/2005/8/layout/default"/>
    <dgm:cxn modelId="{0C99463E-4B4B-4132-A215-534D9289F36C}" type="presParOf" srcId="{27C37792-CAFF-426F-9432-A61DF4507186}" destId="{8018678F-4BA5-430D-B26C-959261221587}" srcOrd="5" destOrd="0" presId="urn:microsoft.com/office/officeart/2005/8/layout/default"/>
    <dgm:cxn modelId="{46A83740-685F-4261-BA5F-04704762175A}" type="presParOf" srcId="{27C37792-CAFF-426F-9432-A61DF4507186}" destId="{04F12BCB-8A44-41FC-A652-89BEAEA680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BABD9-E6CE-4336-85DF-11CF5CBAE721}"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DC2B4CCE-8AC9-4B1D-90B3-26023ED1B69C}">
      <dgm:prSet/>
      <dgm:spPr/>
      <dgm:t>
        <a:bodyPr/>
        <a:lstStyle/>
        <a:p>
          <a:pPr>
            <a:defRPr b="1"/>
          </a:pPr>
          <a:r>
            <a:rPr lang="en-US"/>
            <a:t>3 Jan. – 9 Feb.</a:t>
          </a:r>
        </a:p>
      </dgm:t>
    </dgm:pt>
    <dgm:pt modelId="{7F5588D8-20D5-4258-A85A-2890BBFA2995}" type="parTrans" cxnId="{10B72B1F-0BAC-4207-8D84-65B3DBA2DEBE}">
      <dgm:prSet/>
      <dgm:spPr/>
      <dgm:t>
        <a:bodyPr/>
        <a:lstStyle/>
        <a:p>
          <a:endParaRPr lang="en-US"/>
        </a:p>
      </dgm:t>
    </dgm:pt>
    <dgm:pt modelId="{366F0861-764D-471A-8EE2-1E06A1A3A018}" type="sibTrans" cxnId="{10B72B1F-0BAC-4207-8D84-65B3DBA2DEBE}">
      <dgm:prSet/>
      <dgm:spPr/>
      <dgm:t>
        <a:bodyPr/>
        <a:lstStyle/>
        <a:p>
          <a:endParaRPr lang="en-US"/>
        </a:p>
      </dgm:t>
    </dgm:pt>
    <dgm:pt modelId="{11810B8E-8A5A-44BF-8888-B80382012D53}">
      <dgm:prSet/>
      <dgm:spPr/>
      <dgm:t>
        <a:bodyPr/>
        <a:lstStyle/>
        <a:p>
          <a:r>
            <a:rPr lang="en-US"/>
            <a:t>Signatures in lieu period</a:t>
          </a:r>
        </a:p>
      </dgm:t>
    </dgm:pt>
    <dgm:pt modelId="{DB2D013C-7A80-42DF-84EB-CEF9F18303A3}" type="parTrans" cxnId="{A90F61F0-5856-4E56-8ACF-9D2F3AC95E90}">
      <dgm:prSet/>
      <dgm:spPr/>
      <dgm:t>
        <a:bodyPr/>
        <a:lstStyle/>
        <a:p>
          <a:endParaRPr lang="en-US"/>
        </a:p>
      </dgm:t>
    </dgm:pt>
    <dgm:pt modelId="{0DBA02C1-0CFC-4C41-95A0-BC37BE00DFAF}" type="sibTrans" cxnId="{A90F61F0-5856-4E56-8ACF-9D2F3AC95E90}">
      <dgm:prSet/>
      <dgm:spPr/>
      <dgm:t>
        <a:bodyPr/>
        <a:lstStyle/>
        <a:p>
          <a:endParaRPr lang="en-US"/>
        </a:p>
      </dgm:t>
    </dgm:pt>
    <dgm:pt modelId="{842B3F6C-042A-48D7-81AC-FADD8AE5F029}">
      <dgm:prSet/>
      <dgm:spPr/>
      <dgm:t>
        <a:bodyPr/>
        <a:lstStyle/>
        <a:p>
          <a:pPr>
            <a:defRPr b="1"/>
          </a:pPr>
          <a:r>
            <a:rPr lang="en-US"/>
            <a:t>14 Feb. – 11 Mar.</a:t>
          </a:r>
        </a:p>
      </dgm:t>
    </dgm:pt>
    <dgm:pt modelId="{3A97FE81-7B15-45BC-ACC8-CEC7D0B4FD37}" type="parTrans" cxnId="{8BFDD1A6-C5AB-4079-95EB-ABA7A333FF61}">
      <dgm:prSet/>
      <dgm:spPr/>
      <dgm:t>
        <a:bodyPr/>
        <a:lstStyle/>
        <a:p>
          <a:endParaRPr lang="en-US"/>
        </a:p>
      </dgm:t>
    </dgm:pt>
    <dgm:pt modelId="{5925A98D-29B9-4338-A108-C20D7DFF31BE}" type="sibTrans" cxnId="{8BFDD1A6-C5AB-4079-95EB-ABA7A333FF61}">
      <dgm:prSet/>
      <dgm:spPr/>
      <dgm:t>
        <a:bodyPr/>
        <a:lstStyle/>
        <a:p>
          <a:endParaRPr lang="en-US"/>
        </a:p>
      </dgm:t>
    </dgm:pt>
    <dgm:pt modelId="{89745154-9D7F-4531-8819-64F376D723AA}">
      <dgm:prSet/>
      <dgm:spPr/>
      <dgm:t>
        <a:bodyPr/>
        <a:lstStyle/>
        <a:p>
          <a:r>
            <a:rPr lang="en-US"/>
            <a:t>Candidate filing</a:t>
          </a:r>
        </a:p>
      </dgm:t>
    </dgm:pt>
    <dgm:pt modelId="{CE888CA2-4B48-41CC-814D-517A9B9057D0}" type="parTrans" cxnId="{8AF40A24-8C1A-4456-AF73-00BF871463AB}">
      <dgm:prSet/>
      <dgm:spPr/>
      <dgm:t>
        <a:bodyPr/>
        <a:lstStyle/>
        <a:p>
          <a:endParaRPr lang="en-US"/>
        </a:p>
      </dgm:t>
    </dgm:pt>
    <dgm:pt modelId="{E8E6D921-6FF6-4A0A-A59E-02588E810D38}" type="sibTrans" cxnId="{8AF40A24-8C1A-4456-AF73-00BF871463AB}">
      <dgm:prSet/>
      <dgm:spPr/>
      <dgm:t>
        <a:bodyPr/>
        <a:lstStyle/>
        <a:p>
          <a:endParaRPr lang="en-US"/>
        </a:p>
      </dgm:t>
    </dgm:pt>
    <dgm:pt modelId="{28C4218A-937C-42A1-B140-20E8CF81C736}">
      <dgm:prSet/>
      <dgm:spPr/>
      <dgm:t>
        <a:bodyPr/>
        <a:lstStyle/>
        <a:p>
          <a:pPr>
            <a:defRPr b="1"/>
          </a:pPr>
          <a:r>
            <a:rPr lang="en-US"/>
            <a:t>12–16 Mar.</a:t>
          </a:r>
        </a:p>
      </dgm:t>
    </dgm:pt>
    <dgm:pt modelId="{58279870-ED37-4BD5-BC5B-DE93F9F9CB4A}" type="parTrans" cxnId="{65C8DA41-94A3-425C-8E5F-8CB7036CDEEF}">
      <dgm:prSet/>
      <dgm:spPr/>
      <dgm:t>
        <a:bodyPr/>
        <a:lstStyle/>
        <a:p>
          <a:endParaRPr lang="en-US"/>
        </a:p>
      </dgm:t>
    </dgm:pt>
    <dgm:pt modelId="{37F95665-0796-4A65-AF44-624584B0E151}" type="sibTrans" cxnId="{65C8DA41-94A3-425C-8E5F-8CB7036CDEEF}">
      <dgm:prSet/>
      <dgm:spPr/>
      <dgm:t>
        <a:bodyPr/>
        <a:lstStyle/>
        <a:p>
          <a:endParaRPr lang="en-US"/>
        </a:p>
      </dgm:t>
    </dgm:pt>
    <dgm:pt modelId="{F0D3D9EE-5F37-45DE-9933-B25C801DC52A}">
      <dgm:prSet/>
      <dgm:spPr/>
      <dgm:t>
        <a:bodyPr/>
        <a:lstStyle/>
        <a:p>
          <a:r>
            <a:rPr lang="en-US"/>
            <a:t>Candidate filing extension if the incumbent does not file</a:t>
          </a:r>
        </a:p>
      </dgm:t>
    </dgm:pt>
    <dgm:pt modelId="{40B4397F-7DEC-44E1-A230-AD4CF3222DC6}" type="parTrans" cxnId="{772F5DB6-B9E1-4EF9-BB78-63D4B31D734B}">
      <dgm:prSet/>
      <dgm:spPr/>
      <dgm:t>
        <a:bodyPr/>
        <a:lstStyle/>
        <a:p>
          <a:endParaRPr lang="en-US"/>
        </a:p>
      </dgm:t>
    </dgm:pt>
    <dgm:pt modelId="{BFDF32B0-93F0-41A7-94B0-EAD85B39E6FA}" type="sibTrans" cxnId="{772F5DB6-B9E1-4EF9-BB78-63D4B31D734B}">
      <dgm:prSet/>
      <dgm:spPr/>
      <dgm:t>
        <a:bodyPr/>
        <a:lstStyle/>
        <a:p>
          <a:endParaRPr lang="en-US"/>
        </a:p>
      </dgm:t>
    </dgm:pt>
    <dgm:pt modelId="{2783048B-8E47-4304-ABBB-42E047D84E8F}">
      <dgm:prSet/>
      <dgm:spPr/>
      <dgm:t>
        <a:bodyPr/>
        <a:lstStyle/>
        <a:p>
          <a:pPr>
            <a:defRPr b="1"/>
          </a:pPr>
          <a:r>
            <a:rPr lang="en-US"/>
            <a:t>17 Mar.</a:t>
          </a:r>
        </a:p>
      </dgm:t>
    </dgm:pt>
    <dgm:pt modelId="{E5F2C995-ED95-4D9A-B683-AF2C8DFEB100}" type="parTrans" cxnId="{C41E0704-21A3-4D0F-8F76-7621CF0728EB}">
      <dgm:prSet/>
      <dgm:spPr/>
      <dgm:t>
        <a:bodyPr/>
        <a:lstStyle/>
        <a:p>
          <a:endParaRPr lang="en-US"/>
        </a:p>
      </dgm:t>
    </dgm:pt>
    <dgm:pt modelId="{0BED8CB0-B86E-44A5-A658-41D37A716A5A}" type="sibTrans" cxnId="{C41E0704-21A3-4D0F-8F76-7621CF0728EB}">
      <dgm:prSet/>
      <dgm:spPr/>
      <dgm:t>
        <a:bodyPr/>
        <a:lstStyle/>
        <a:p>
          <a:endParaRPr lang="en-US"/>
        </a:p>
      </dgm:t>
    </dgm:pt>
    <dgm:pt modelId="{547BF980-551C-466D-807B-9500F377B135}">
      <dgm:prSet/>
      <dgm:spPr/>
      <dgm:t>
        <a:bodyPr/>
        <a:lstStyle/>
        <a:p>
          <a:r>
            <a:rPr lang="en-US"/>
            <a:t>Random Alpha – SOS alpha will determine order of local contests. County random will determine order of State Assembly</a:t>
          </a:r>
        </a:p>
      </dgm:t>
    </dgm:pt>
    <dgm:pt modelId="{21FB3FA8-6A47-481F-AF59-5CD265E0E897}" type="parTrans" cxnId="{0C7F0624-A2F6-406C-A8A7-C8B4EA918DE4}">
      <dgm:prSet/>
      <dgm:spPr/>
      <dgm:t>
        <a:bodyPr/>
        <a:lstStyle/>
        <a:p>
          <a:endParaRPr lang="en-US"/>
        </a:p>
      </dgm:t>
    </dgm:pt>
    <dgm:pt modelId="{A920E918-6C5A-4057-B413-FBDAD507AE2C}" type="sibTrans" cxnId="{0C7F0624-A2F6-406C-A8A7-C8B4EA918DE4}">
      <dgm:prSet/>
      <dgm:spPr/>
      <dgm:t>
        <a:bodyPr/>
        <a:lstStyle/>
        <a:p>
          <a:endParaRPr lang="en-US"/>
        </a:p>
      </dgm:t>
    </dgm:pt>
    <dgm:pt modelId="{73FA9008-F065-45B5-8F61-8515DF4F95E2}">
      <dgm:prSet/>
      <dgm:spPr/>
      <dgm:t>
        <a:bodyPr/>
        <a:lstStyle/>
        <a:p>
          <a:pPr>
            <a:defRPr b="1"/>
          </a:pPr>
          <a:r>
            <a:rPr lang="en-US"/>
            <a:t>8 Apr.</a:t>
          </a:r>
        </a:p>
      </dgm:t>
    </dgm:pt>
    <dgm:pt modelId="{5F953049-09C2-4AE2-83F1-EBD3DFCEBCA5}" type="parTrans" cxnId="{6940CF52-DD2B-4E3D-88FF-4E92899E58BC}">
      <dgm:prSet/>
      <dgm:spPr/>
      <dgm:t>
        <a:bodyPr/>
        <a:lstStyle/>
        <a:p>
          <a:endParaRPr lang="en-US"/>
        </a:p>
      </dgm:t>
    </dgm:pt>
    <dgm:pt modelId="{1E9A61CE-7323-4A24-861A-10A83F8DE38E}" type="sibTrans" cxnId="{6940CF52-DD2B-4E3D-88FF-4E92899E58BC}">
      <dgm:prSet/>
      <dgm:spPr/>
      <dgm:t>
        <a:bodyPr/>
        <a:lstStyle/>
        <a:p>
          <a:endParaRPr lang="en-US"/>
        </a:p>
      </dgm:t>
    </dgm:pt>
    <dgm:pt modelId="{F82A255C-D12A-4C84-AE4D-8187EBFAFB2D}">
      <dgm:prSet/>
      <dgm:spPr/>
      <dgm:t>
        <a:bodyPr/>
        <a:lstStyle/>
        <a:p>
          <a:r>
            <a:rPr lang="en-US"/>
            <a:t>Military and Overseas ballots go out - RAVBM</a:t>
          </a:r>
        </a:p>
      </dgm:t>
    </dgm:pt>
    <dgm:pt modelId="{28AB7163-58A5-4075-B414-43A71B1ADF6A}" type="parTrans" cxnId="{6210978D-42FF-4601-9DF7-5D0439FE5161}">
      <dgm:prSet/>
      <dgm:spPr/>
      <dgm:t>
        <a:bodyPr/>
        <a:lstStyle/>
        <a:p>
          <a:endParaRPr lang="en-US"/>
        </a:p>
      </dgm:t>
    </dgm:pt>
    <dgm:pt modelId="{0FCCFC75-65C1-4B2E-ADBA-D6143A905DC8}" type="sibTrans" cxnId="{6210978D-42FF-4601-9DF7-5D0439FE5161}">
      <dgm:prSet/>
      <dgm:spPr/>
      <dgm:t>
        <a:bodyPr/>
        <a:lstStyle/>
        <a:p>
          <a:endParaRPr lang="en-US"/>
        </a:p>
      </dgm:t>
    </dgm:pt>
    <dgm:pt modelId="{F17C7A12-D7A3-4583-B5C9-7621BF88FC71}">
      <dgm:prSet/>
      <dgm:spPr/>
      <dgm:t>
        <a:bodyPr/>
        <a:lstStyle/>
        <a:p>
          <a:pPr>
            <a:defRPr b="1"/>
          </a:pPr>
          <a:r>
            <a:rPr lang="en-US"/>
            <a:t>9 May</a:t>
          </a:r>
        </a:p>
      </dgm:t>
    </dgm:pt>
    <dgm:pt modelId="{E25C4E0D-CF8B-42EE-A022-774949EAE15B}" type="parTrans" cxnId="{A9C49EB6-668F-4F46-8A64-0DB0ED4271F1}">
      <dgm:prSet/>
      <dgm:spPr/>
      <dgm:t>
        <a:bodyPr/>
        <a:lstStyle/>
        <a:p>
          <a:endParaRPr lang="en-US"/>
        </a:p>
      </dgm:t>
    </dgm:pt>
    <dgm:pt modelId="{1F6DE634-02AF-46E0-936B-460F4DDF76AF}" type="sibTrans" cxnId="{A9C49EB6-668F-4F46-8A64-0DB0ED4271F1}">
      <dgm:prSet/>
      <dgm:spPr/>
      <dgm:t>
        <a:bodyPr/>
        <a:lstStyle/>
        <a:p>
          <a:endParaRPr lang="en-US"/>
        </a:p>
      </dgm:t>
    </dgm:pt>
    <dgm:pt modelId="{518D774D-9108-4869-9155-5E8192DA9F3B}">
      <dgm:prSet/>
      <dgm:spPr/>
      <dgm:t>
        <a:bodyPr/>
        <a:lstStyle/>
        <a:p>
          <a:r>
            <a:rPr lang="en-US"/>
            <a:t>Vote by mail ballots go out</a:t>
          </a:r>
        </a:p>
      </dgm:t>
    </dgm:pt>
    <dgm:pt modelId="{30D9AA14-7F00-4A1D-B42D-CEAA27C4A175}" type="parTrans" cxnId="{1169B730-5492-4412-AEF1-E489C6D91EBF}">
      <dgm:prSet/>
      <dgm:spPr/>
      <dgm:t>
        <a:bodyPr/>
        <a:lstStyle/>
        <a:p>
          <a:endParaRPr lang="en-US"/>
        </a:p>
      </dgm:t>
    </dgm:pt>
    <dgm:pt modelId="{E42A2BD3-7BC7-40B6-901D-1B29247B7092}" type="sibTrans" cxnId="{1169B730-5492-4412-AEF1-E489C6D91EBF}">
      <dgm:prSet/>
      <dgm:spPr/>
      <dgm:t>
        <a:bodyPr/>
        <a:lstStyle/>
        <a:p>
          <a:endParaRPr lang="en-US"/>
        </a:p>
      </dgm:t>
    </dgm:pt>
    <dgm:pt modelId="{0F394FD3-8501-4913-B4F7-C96AA33393E8}">
      <dgm:prSet/>
      <dgm:spPr/>
      <dgm:t>
        <a:bodyPr/>
        <a:lstStyle/>
        <a:p>
          <a:pPr>
            <a:defRPr b="1"/>
          </a:pPr>
          <a:r>
            <a:rPr lang="en-US"/>
            <a:t>23 May</a:t>
          </a:r>
        </a:p>
      </dgm:t>
    </dgm:pt>
    <dgm:pt modelId="{9FB98286-DB34-417D-95C8-721F38FC29A2}" type="parTrans" cxnId="{35BBBC33-204E-4EC2-A505-D553FBE9942F}">
      <dgm:prSet/>
      <dgm:spPr/>
      <dgm:t>
        <a:bodyPr/>
        <a:lstStyle/>
        <a:p>
          <a:endParaRPr lang="en-US"/>
        </a:p>
      </dgm:t>
    </dgm:pt>
    <dgm:pt modelId="{F7B801C3-3809-4344-AA34-0393540BD51A}" type="sibTrans" cxnId="{35BBBC33-204E-4EC2-A505-D553FBE9942F}">
      <dgm:prSet/>
      <dgm:spPr/>
      <dgm:t>
        <a:bodyPr/>
        <a:lstStyle/>
        <a:p>
          <a:endParaRPr lang="en-US"/>
        </a:p>
      </dgm:t>
    </dgm:pt>
    <dgm:pt modelId="{C912AC41-CAD2-4747-8710-E0017DB64F9C}">
      <dgm:prSet/>
      <dgm:spPr/>
      <dgm:t>
        <a:bodyPr/>
        <a:lstStyle/>
        <a:p>
          <a:r>
            <a:rPr lang="en-US"/>
            <a:t>Last day to register to vote</a:t>
          </a:r>
        </a:p>
      </dgm:t>
    </dgm:pt>
    <dgm:pt modelId="{F7D260BE-C3A3-4785-AB64-E9F8DA3FF409}" type="parTrans" cxnId="{7D68833F-6DD8-4B98-88E8-26859ADD3BB2}">
      <dgm:prSet/>
      <dgm:spPr/>
      <dgm:t>
        <a:bodyPr/>
        <a:lstStyle/>
        <a:p>
          <a:endParaRPr lang="en-US"/>
        </a:p>
      </dgm:t>
    </dgm:pt>
    <dgm:pt modelId="{E54B847E-4329-47A0-AB62-0D30DDAE921F}" type="sibTrans" cxnId="{7D68833F-6DD8-4B98-88E8-26859ADD3BB2}">
      <dgm:prSet/>
      <dgm:spPr/>
      <dgm:t>
        <a:bodyPr/>
        <a:lstStyle/>
        <a:p>
          <a:endParaRPr lang="en-US"/>
        </a:p>
      </dgm:t>
    </dgm:pt>
    <dgm:pt modelId="{C99B00E2-6408-477E-9356-991A70D83A73}">
      <dgm:prSet/>
      <dgm:spPr/>
      <dgm:t>
        <a:bodyPr/>
        <a:lstStyle/>
        <a:p>
          <a:pPr>
            <a:defRPr b="1"/>
          </a:pPr>
          <a:r>
            <a:rPr lang="en-US"/>
            <a:t>28 May – 7 June</a:t>
          </a:r>
        </a:p>
      </dgm:t>
    </dgm:pt>
    <dgm:pt modelId="{3DC4ED9A-B3C9-4EEE-9B10-25D81F9D15E2}" type="parTrans" cxnId="{D0731637-1294-4617-99DC-3D5DF7D63C70}">
      <dgm:prSet/>
      <dgm:spPr/>
      <dgm:t>
        <a:bodyPr/>
        <a:lstStyle/>
        <a:p>
          <a:endParaRPr lang="en-US"/>
        </a:p>
      </dgm:t>
    </dgm:pt>
    <dgm:pt modelId="{16D47468-82D9-421D-8296-3DD8846067AC}" type="sibTrans" cxnId="{D0731637-1294-4617-99DC-3D5DF7D63C70}">
      <dgm:prSet/>
      <dgm:spPr/>
      <dgm:t>
        <a:bodyPr/>
        <a:lstStyle/>
        <a:p>
          <a:endParaRPr lang="en-US"/>
        </a:p>
      </dgm:t>
    </dgm:pt>
    <dgm:pt modelId="{DFA2352D-11D9-42F1-85CA-A96BB8116C68}">
      <dgm:prSet/>
      <dgm:spPr/>
      <dgm:t>
        <a:bodyPr/>
        <a:lstStyle/>
        <a:p>
          <a:r>
            <a:rPr lang="en-US"/>
            <a:t>Voter service centers open</a:t>
          </a:r>
        </a:p>
      </dgm:t>
    </dgm:pt>
    <dgm:pt modelId="{8B0CF0A6-F661-4AA9-8691-CCDECEF8CCEE}" type="parTrans" cxnId="{52173BE2-6B0C-4BD6-BB0E-B2B6D7489D57}">
      <dgm:prSet/>
      <dgm:spPr/>
      <dgm:t>
        <a:bodyPr/>
        <a:lstStyle/>
        <a:p>
          <a:endParaRPr lang="en-US"/>
        </a:p>
      </dgm:t>
    </dgm:pt>
    <dgm:pt modelId="{5F0018FF-DF6E-446A-BFF7-AF5A934E6151}" type="sibTrans" cxnId="{52173BE2-6B0C-4BD6-BB0E-B2B6D7489D57}">
      <dgm:prSet/>
      <dgm:spPr/>
      <dgm:t>
        <a:bodyPr/>
        <a:lstStyle/>
        <a:p>
          <a:endParaRPr lang="en-US"/>
        </a:p>
      </dgm:t>
    </dgm:pt>
    <dgm:pt modelId="{A95F8DB2-C2DB-454E-9D5A-7923EFF2EA4D}">
      <dgm:prSet/>
      <dgm:spPr/>
      <dgm:t>
        <a:bodyPr/>
        <a:lstStyle/>
        <a:p>
          <a:r>
            <a:rPr lang="en-US"/>
            <a:t>9am to 5pm on Saturdays and Sundays</a:t>
          </a:r>
        </a:p>
      </dgm:t>
    </dgm:pt>
    <dgm:pt modelId="{FB71B113-6686-4352-8BBF-549441D65378}" type="parTrans" cxnId="{84D5D651-BAA1-49CA-A2FE-097115295F9D}">
      <dgm:prSet/>
      <dgm:spPr/>
      <dgm:t>
        <a:bodyPr/>
        <a:lstStyle/>
        <a:p>
          <a:endParaRPr lang="en-US"/>
        </a:p>
      </dgm:t>
    </dgm:pt>
    <dgm:pt modelId="{4A4FF0E5-7037-415E-9734-5F5622B56D14}" type="sibTrans" cxnId="{84D5D651-BAA1-49CA-A2FE-097115295F9D}">
      <dgm:prSet/>
      <dgm:spPr/>
      <dgm:t>
        <a:bodyPr/>
        <a:lstStyle/>
        <a:p>
          <a:endParaRPr lang="en-US"/>
        </a:p>
      </dgm:t>
    </dgm:pt>
    <dgm:pt modelId="{06E5C767-26D3-4517-A8D1-28A94B5B4CDD}">
      <dgm:prSet/>
      <dgm:spPr/>
      <dgm:t>
        <a:bodyPr/>
        <a:lstStyle/>
        <a:p>
          <a:r>
            <a:rPr lang="en-US"/>
            <a:t>8am to 5pm on Weekdays</a:t>
          </a:r>
        </a:p>
      </dgm:t>
    </dgm:pt>
    <dgm:pt modelId="{2F8DB4A6-917E-48F3-B707-8BEF9681A7ED}" type="parTrans" cxnId="{F742A4B5-B817-4D45-A09C-A8887870F557}">
      <dgm:prSet/>
      <dgm:spPr/>
      <dgm:t>
        <a:bodyPr/>
        <a:lstStyle/>
        <a:p>
          <a:endParaRPr lang="en-US"/>
        </a:p>
      </dgm:t>
    </dgm:pt>
    <dgm:pt modelId="{33166DB6-53BB-4638-8B89-B054FDF9A9F7}" type="sibTrans" cxnId="{F742A4B5-B817-4D45-A09C-A8887870F557}">
      <dgm:prSet/>
      <dgm:spPr/>
      <dgm:t>
        <a:bodyPr/>
        <a:lstStyle/>
        <a:p>
          <a:endParaRPr lang="en-US"/>
        </a:p>
      </dgm:t>
    </dgm:pt>
    <dgm:pt modelId="{94555B15-6FBE-4C1E-90A7-242BCF2EA9CC}">
      <dgm:prSet/>
      <dgm:spPr/>
      <dgm:t>
        <a:bodyPr/>
        <a:lstStyle/>
        <a:p>
          <a:r>
            <a:rPr lang="en-US"/>
            <a:t>7am to 8pm on Election Day, Tuesday June 7</a:t>
          </a:r>
        </a:p>
      </dgm:t>
    </dgm:pt>
    <dgm:pt modelId="{7A9EE4B4-889B-43E9-B7EF-E8FB481843C9}" type="parTrans" cxnId="{FCFC0B3B-EDB3-40BA-866A-9B9FEC437ED2}">
      <dgm:prSet/>
      <dgm:spPr/>
      <dgm:t>
        <a:bodyPr/>
        <a:lstStyle/>
        <a:p>
          <a:endParaRPr lang="en-US"/>
        </a:p>
      </dgm:t>
    </dgm:pt>
    <dgm:pt modelId="{4F26BDF6-BD43-464E-9584-81A58490B356}" type="sibTrans" cxnId="{FCFC0B3B-EDB3-40BA-866A-9B9FEC437ED2}">
      <dgm:prSet/>
      <dgm:spPr/>
      <dgm:t>
        <a:bodyPr/>
        <a:lstStyle/>
        <a:p>
          <a:endParaRPr lang="en-US"/>
        </a:p>
      </dgm:t>
    </dgm:pt>
    <dgm:pt modelId="{AC6E16EB-3DE4-4D0E-823D-C29B8947C5AC}" type="pres">
      <dgm:prSet presAssocID="{995BABD9-E6CE-4336-85DF-11CF5CBAE721}" presName="root" presStyleCnt="0">
        <dgm:presLayoutVars>
          <dgm:chMax/>
          <dgm:chPref/>
          <dgm:animLvl val="lvl"/>
        </dgm:presLayoutVars>
      </dgm:prSet>
      <dgm:spPr/>
    </dgm:pt>
    <dgm:pt modelId="{B7EDAFEE-C962-4428-AFFD-E2E8215824E5}" type="pres">
      <dgm:prSet presAssocID="{995BABD9-E6CE-4336-85DF-11CF5CBAE721}" presName="divider" presStyleLbl="node1" presStyleIdx="0" presStyleCnt="1"/>
      <dgm:spPr/>
    </dgm:pt>
    <dgm:pt modelId="{9910C53A-7593-498D-9AA1-8F017B06D602}" type="pres">
      <dgm:prSet presAssocID="{995BABD9-E6CE-4336-85DF-11CF5CBAE721}" presName="nodes" presStyleCnt="0">
        <dgm:presLayoutVars>
          <dgm:chMax/>
          <dgm:chPref/>
          <dgm:animLvl val="lvl"/>
        </dgm:presLayoutVars>
      </dgm:prSet>
      <dgm:spPr/>
    </dgm:pt>
    <dgm:pt modelId="{79D25832-815A-4E9A-BCB9-33665292E514}" type="pres">
      <dgm:prSet presAssocID="{DC2B4CCE-8AC9-4B1D-90B3-26023ED1B69C}" presName="composite" presStyleCnt="0"/>
      <dgm:spPr/>
    </dgm:pt>
    <dgm:pt modelId="{7D398B3F-D829-435E-84E4-2855120B2949}" type="pres">
      <dgm:prSet presAssocID="{DC2B4CCE-8AC9-4B1D-90B3-26023ED1B69C}" presName="L1TextContainer" presStyleLbl="revTx" presStyleIdx="0" presStyleCnt="8">
        <dgm:presLayoutVars>
          <dgm:chMax val="1"/>
          <dgm:chPref val="1"/>
          <dgm:bulletEnabled val="1"/>
        </dgm:presLayoutVars>
      </dgm:prSet>
      <dgm:spPr/>
    </dgm:pt>
    <dgm:pt modelId="{D33B37FE-216D-4CDD-B396-9D0969278A95}" type="pres">
      <dgm:prSet presAssocID="{DC2B4CCE-8AC9-4B1D-90B3-26023ED1B69C}" presName="L2TextContainerWrapper" presStyleCnt="0">
        <dgm:presLayoutVars>
          <dgm:chMax val="0"/>
          <dgm:chPref val="0"/>
          <dgm:bulletEnabled val="1"/>
        </dgm:presLayoutVars>
      </dgm:prSet>
      <dgm:spPr/>
    </dgm:pt>
    <dgm:pt modelId="{7B5FB23B-813A-4CB4-B574-FB4BE5FD7025}" type="pres">
      <dgm:prSet presAssocID="{DC2B4CCE-8AC9-4B1D-90B3-26023ED1B69C}" presName="L2TextContainer" presStyleLbl="bgAccFollowNode1" presStyleIdx="0" presStyleCnt="8"/>
      <dgm:spPr/>
    </dgm:pt>
    <dgm:pt modelId="{D531970E-A993-4C7F-AB4E-6144BF9E28DA}" type="pres">
      <dgm:prSet presAssocID="{DC2B4CCE-8AC9-4B1D-90B3-26023ED1B69C}" presName="FlexibleEmptyPlaceHolder" presStyleCnt="0"/>
      <dgm:spPr/>
    </dgm:pt>
    <dgm:pt modelId="{3FCF2644-3CDA-4600-815F-578BA851E215}" type="pres">
      <dgm:prSet presAssocID="{DC2B4CCE-8AC9-4B1D-90B3-26023ED1B69C}"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F06ACCF9-7516-4D76-A9D8-AE93FEBB1EF0}" type="pres">
      <dgm:prSet presAssocID="{DC2B4CCE-8AC9-4B1D-90B3-26023ED1B69C}" presName="ConnectorPoint" presStyleLbl="fgAcc1" presStyleIdx="0" presStyleCnt="8"/>
      <dgm:spPr>
        <a:solidFill>
          <a:schemeClr val="lt1">
            <a:alpha val="90000"/>
            <a:hueOff val="0"/>
            <a:satOff val="0"/>
            <a:lumOff val="0"/>
            <a:alphaOff val="0"/>
          </a:schemeClr>
        </a:solidFill>
        <a:ln w="10795" cap="flat" cmpd="sng" algn="ctr">
          <a:noFill/>
          <a:prstDash val="solid"/>
        </a:ln>
        <a:effectLst/>
      </dgm:spPr>
    </dgm:pt>
    <dgm:pt modelId="{216FB721-E3E0-492C-939C-F75CE2B6F6C8}" type="pres">
      <dgm:prSet presAssocID="{DC2B4CCE-8AC9-4B1D-90B3-26023ED1B69C}" presName="EmptyPlaceHolder" presStyleCnt="0"/>
      <dgm:spPr/>
    </dgm:pt>
    <dgm:pt modelId="{04200835-5D7A-4C95-9128-4D96D1547E7E}" type="pres">
      <dgm:prSet presAssocID="{366F0861-764D-471A-8EE2-1E06A1A3A018}" presName="spaceBetweenRectangles" presStyleCnt="0"/>
      <dgm:spPr/>
    </dgm:pt>
    <dgm:pt modelId="{329CCAE5-A741-4F35-B4F5-C67EDB40BF7B}" type="pres">
      <dgm:prSet presAssocID="{842B3F6C-042A-48D7-81AC-FADD8AE5F029}" presName="composite" presStyleCnt="0"/>
      <dgm:spPr/>
    </dgm:pt>
    <dgm:pt modelId="{9B1F03B0-0B1D-467F-9F3C-C93CC696A9AA}" type="pres">
      <dgm:prSet presAssocID="{842B3F6C-042A-48D7-81AC-FADD8AE5F029}" presName="L1TextContainer" presStyleLbl="revTx" presStyleIdx="1" presStyleCnt="8">
        <dgm:presLayoutVars>
          <dgm:chMax val="1"/>
          <dgm:chPref val="1"/>
          <dgm:bulletEnabled val="1"/>
        </dgm:presLayoutVars>
      </dgm:prSet>
      <dgm:spPr/>
    </dgm:pt>
    <dgm:pt modelId="{69D15519-CBB6-4035-9F73-6DED2D5AAA9E}" type="pres">
      <dgm:prSet presAssocID="{842B3F6C-042A-48D7-81AC-FADD8AE5F029}" presName="L2TextContainerWrapper" presStyleCnt="0">
        <dgm:presLayoutVars>
          <dgm:chMax val="0"/>
          <dgm:chPref val="0"/>
          <dgm:bulletEnabled val="1"/>
        </dgm:presLayoutVars>
      </dgm:prSet>
      <dgm:spPr/>
    </dgm:pt>
    <dgm:pt modelId="{F730714A-DD69-4F22-BA4E-2E946311C1C4}" type="pres">
      <dgm:prSet presAssocID="{842B3F6C-042A-48D7-81AC-FADD8AE5F029}" presName="L2TextContainer" presStyleLbl="bgAccFollowNode1" presStyleIdx="1" presStyleCnt="8"/>
      <dgm:spPr/>
    </dgm:pt>
    <dgm:pt modelId="{2D8FD4DB-C52B-4AB6-BAEC-8DE795D6D05A}" type="pres">
      <dgm:prSet presAssocID="{842B3F6C-042A-48D7-81AC-FADD8AE5F029}" presName="FlexibleEmptyPlaceHolder" presStyleCnt="0"/>
      <dgm:spPr/>
    </dgm:pt>
    <dgm:pt modelId="{473CC27D-6E4F-4E34-9A98-F3B6544530AB}" type="pres">
      <dgm:prSet presAssocID="{842B3F6C-042A-48D7-81AC-FADD8AE5F029}" presName="ConnectLine" presStyleLbl="alignNode1" presStyleIdx="1" presStyleCnt="8"/>
      <dgm:spPr>
        <a:solidFill>
          <a:schemeClr val="accent5">
            <a:hueOff val="1596903"/>
            <a:satOff val="-1376"/>
            <a:lumOff val="1821"/>
            <a:alphaOff val="0"/>
          </a:schemeClr>
        </a:solidFill>
        <a:ln w="6350" cap="flat" cmpd="sng" algn="ctr">
          <a:solidFill>
            <a:schemeClr val="accent5">
              <a:hueOff val="1596903"/>
              <a:satOff val="-1376"/>
              <a:lumOff val="1821"/>
              <a:alphaOff val="0"/>
            </a:schemeClr>
          </a:solidFill>
          <a:prstDash val="dash"/>
        </a:ln>
        <a:effectLst/>
      </dgm:spPr>
    </dgm:pt>
    <dgm:pt modelId="{400263E7-8402-434F-8C8F-1EB23C542269}" type="pres">
      <dgm:prSet presAssocID="{842B3F6C-042A-48D7-81AC-FADD8AE5F029}" presName="ConnectorPoint" presStyleLbl="fgAcc1" presStyleIdx="1" presStyleCnt="8"/>
      <dgm:spPr>
        <a:solidFill>
          <a:schemeClr val="lt1">
            <a:alpha val="90000"/>
            <a:hueOff val="0"/>
            <a:satOff val="0"/>
            <a:lumOff val="0"/>
            <a:alphaOff val="0"/>
          </a:schemeClr>
        </a:solidFill>
        <a:ln w="10795" cap="flat" cmpd="sng" algn="ctr">
          <a:noFill/>
          <a:prstDash val="solid"/>
        </a:ln>
        <a:effectLst/>
      </dgm:spPr>
    </dgm:pt>
    <dgm:pt modelId="{F1D10E12-8C54-4A6D-89BD-728E3CC787D9}" type="pres">
      <dgm:prSet presAssocID="{842B3F6C-042A-48D7-81AC-FADD8AE5F029}" presName="EmptyPlaceHolder" presStyleCnt="0"/>
      <dgm:spPr/>
    </dgm:pt>
    <dgm:pt modelId="{FBEDC459-4C3D-4EC3-9569-C3E4AD83C263}" type="pres">
      <dgm:prSet presAssocID="{5925A98D-29B9-4338-A108-C20D7DFF31BE}" presName="spaceBetweenRectangles" presStyleCnt="0"/>
      <dgm:spPr/>
    </dgm:pt>
    <dgm:pt modelId="{E0F93B9C-5103-4362-B15E-F360AADF07BA}" type="pres">
      <dgm:prSet presAssocID="{28C4218A-937C-42A1-B140-20E8CF81C736}" presName="composite" presStyleCnt="0"/>
      <dgm:spPr/>
    </dgm:pt>
    <dgm:pt modelId="{63B141F2-37B6-4933-A883-4E733A44F5D7}" type="pres">
      <dgm:prSet presAssocID="{28C4218A-937C-42A1-B140-20E8CF81C736}" presName="L1TextContainer" presStyleLbl="revTx" presStyleIdx="2" presStyleCnt="8">
        <dgm:presLayoutVars>
          <dgm:chMax val="1"/>
          <dgm:chPref val="1"/>
          <dgm:bulletEnabled val="1"/>
        </dgm:presLayoutVars>
      </dgm:prSet>
      <dgm:spPr/>
    </dgm:pt>
    <dgm:pt modelId="{BCB2B95E-1AFE-49E1-AEEB-4A629F244C0D}" type="pres">
      <dgm:prSet presAssocID="{28C4218A-937C-42A1-B140-20E8CF81C736}" presName="L2TextContainerWrapper" presStyleCnt="0">
        <dgm:presLayoutVars>
          <dgm:chMax val="0"/>
          <dgm:chPref val="0"/>
          <dgm:bulletEnabled val="1"/>
        </dgm:presLayoutVars>
      </dgm:prSet>
      <dgm:spPr/>
    </dgm:pt>
    <dgm:pt modelId="{B2FAE878-2B22-47C9-8E50-6626D0549549}" type="pres">
      <dgm:prSet presAssocID="{28C4218A-937C-42A1-B140-20E8CF81C736}" presName="L2TextContainer" presStyleLbl="bgAccFollowNode1" presStyleIdx="2" presStyleCnt="8"/>
      <dgm:spPr/>
    </dgm:pt>
    <dgm:pt modelId="{385078D3-EFD8-4C7B-8092-7CD50210ED63}" type="pres">
      <dgm:prSet presAssocID="{28C4218A-937C-42A1-B140-20E8CF81C736}" presName="FlexibleEmptyPlaceHolder" presStyleCnt="0"/>
      <dgm:spPr/>
    </dgm:pt>
    <dgm:pt modelId="{A75DCE03-8A9C-4BED-B84A-283B6B01C241}" type="pres">
      <dgm:prSet presAssocID="{28C4218A-937C-42A1-B140-20E8CF81C736}" presName="ConnectLine" presStyleLbl="alignNode1" presStyleIdx="2" presStyleCnt="8"/>
      <dgm:spPr>
        <a:solidFill>
          <a:schemeClr val="accent5">
            <a:hueOff val="3193805"/>
            <a:satOff val="-2753"/>
            <a:lumOff val="3642"/>
            <a:alphaOff val="0"/>
          </a:schemeClr>
        </a:solidFill>
        <a:ln w="6350" cap="flat" cmpd="sng" algn="ctr">
          <a:solidFill>
            <a:schemeClr val="accent5">
              <a:hueOff val="3193805"/>
              <a:satOff val="-2753"/>
              <a:lumOff val="3642"/>
              <a:alphaOff val="0"/>
            </a:schemeClr>
          </a:solidFill>
          <a:prstDash val="dash"/>
        </a:ln>
        <a:effectLst/>
      </dgm:spPr>
    </dgm:pt>
    <dgm:pt modelId="{2D0B6B55-6492-4F5C-B85F-FB8465B63398}" type="pres">
      <dgm:prSet presAssocID="{28C4218A-937C-42A1-B140-20E8CF81C736}" presName="ConnectorPoint" presStyleLbl="fgAcc1" presStyleIdx="2" presStyleCnt="8"/>
      <dgm:spPr>
        <a:solidFill>
          <a:schemeClr val="lt1">
            <a:alpha val="90000"/>
            <a:hueOff val="0"/>
            <a:satOff val="0"/>
            <a:lumOff val="0"/>
            <a:alphaOff val="0"/>
          </a:schemeClr>
        </a:solidFill>
        <a:ln w="10795" cap="flat" cmpd="sng" algn="ctr">
          <a:noFill/>
          <a:prstDash val="solid"/>
        </a:ln>
        <a:effectLst/>
      </dgm:spPr>
    </dgm:pt>
    <dgm:pt modelId="{E65C8C00-13EF-4A38-A284-7838CD835E11}" type="pres">
      <dgm:prSet presAssocID="{28C4218A-937C-42A1-B140-20E8CF81C736}" presName="EmptyPlaceHolder" presStyleCnt="0"/>
      <dgm:spPr/>
    </dgm:pt>
    <dgm:pt modelId="{223071F2-2EC0-4505-9C54-77D3E00F4B7A}" type="pres">
      <dgm:prSet presAssocID="{37F95665-0796-4A65-AF44-624584B0E151}" presName="spaceBetweenRectangles" presStyleCnt="0"/>
      <dgm:spPr/>
    </dgm:pt>
    <dgm:pt modelId="{672D49D1-0A07-415F-9971-4A8831C6E337}" type="pres">
      <dgm:prSet presAssocID="{2783048B-8E47-4304-ABBB-42E047D84E8F}" presName="composite" presStyleCnt="0"/>
      <dgm:spPr/>
    </dgm:pt>
    <dgm:pt modelId="{32593DBA-8ED0-4630-9823-286F6E5D525A}" type="pres">
      <dgm:prSet presAssocID="{2783048B-8E47-4304-ABBB-42E047D84E8F}" presName="L1TextContainer" presStyleLbl="revTx" presStyleIdx="3" presStyleCnt="8">
        <dgm:presLayoutVars>
          <dgm:chMax val="1"/>
          <dgm:chPref val="1"/>
          <dgm:bulletEnabled val="1"/>
        </dgm:presLayoutVars>
      </dgm:prSet>
      <dgm:spPr/>
    </dgm:pt>
    <dgm:pt modelId="{CDFB36ED-EAE2-41F5-BE26-D8CB413598BB}" type="pres">
      <dgm:prSet presAssocID="{2783048B-8E47-4304-ABBB-42E047D84E8F}" presName="L2TextContainerWrapper" presStyleCnt="0">
        <dgm:presLayoutVars>
          <dgm:chMax val="0"/>
          <dgm:chPref val="0"/>
          <dgm:bulletEnabled val="1"/>
        </dgm:presLayoutVars>
      </dgm:prSet>
      <dgm:spPr/>
    </dgm:pt>
    <dgm:pt modelId="{3320028B-A7FF-4238-86F4-4F3901852FC2}" type="pres">
      <dgm:prSet presAssocID="{2783048B-8E47-4304-ABBB-42E047D84E8F}" presName="L2TextContainer" presStyleLbl="bgAccFollowNode1" presStyleIdx="3" presStyleCnt="8"/>
      <dgm:spPr/>
    </dgm:pt>
    <dgm:pt modelId="{14425697-CDEF-4150-B79A-F58CFA9CB4EA}" type="pres">
      <dgm:prSet presAssocID="{2783048B-8E47-4304-ABBB-42E047D84E8F}" presName="FlexibleEmptyPlaceHolder" presStyleCnt="0"/>
      <dgm:spPr/>
    </dgm:pt>
    <dgm:pt modelId="{66830B08-7484-40D3-A989-AEF73B69E0FF}" type="pres">
      <dgm:prSet presAssocID="{2783048B-8E47-4304-ABBB-42E047D84E8F}" presName="ConnectLine" presStyleLbl="alignNode1" presStyleIdx="3" presStyleCnt="8"/>
      <dgm:spPr>
        <a:solidFill>
          <a:schemeClr val="accent5">
            <a:hueOff val="4790708"/>
            <a:satOff val="-4129"/>
            <a:lumOff val="5463"/>
            <a:alphaOff val="0"/>
          </a:schemeClr>
        </a:solidFill>
        <a:ln w="6350" cap="flat" cmpd="sng" algn="ctr">
          <a:solidFill>
            <a:schemeClr val="accent5">
              <a:hueOff val="4790708"/>
              <a:satOff val="-4129"/>
              <a:lumOff val="5463"/>
              <a:alphaOff val="0"/>
            </a:schemeClr>
          </a:solidFill>
          <a:prstDash val="dash"/>
        </a:ln>
        <a:effectLst/>
      </dgm:spPr>
    </dgm:pt>
    <dgm:pt modelId="{86BFFC61-62A4-4F15-8C20-990FB7A18CD3}" type="pres">
      <dgm:prSet presAssocID="{2783048B-8E47-4304-ABBB-42E047D84E8F}" presName="ConnectorPoint" presStyleLbl="fgAcc1" presStyleIdx="3" presStyleCnt="8"/>
      <dgm:spPr>
        <a:solidFill>
          <a:schemeClr val="lt1">
            <a:alpha val="90000"/>
            <a:hueOff val="0"/>
            <a:satOff val="0"/>
            <a:lumOff val="0"/>
            <a:alphaOff val="0"/>
          </a:schemeClr>
        </a:solidFill>
        <a:ln w="10795" cap="flat" cmpd="sng" algn="ctr">
          <a:noFill/>
          <a:prstDash val="solid"/>
        </a:ln>
        <a:effectLst/>
      </dgm:spPr>
    </dgm:pt>
    <dgm:pt modelId="{E7D91328-D18C-4CBF-AE22-9E9354E2CB5F}" type="pres">
      <dgm:prSet presAssocID="{2783048B-8E47-4304-ABBB-42E047D84E8F}" presName="EmptyPlaceHolder" presStyleCnt="0"/>
      <dgm:spPr/>
    </dgm:pt>
    <dgm:pt modelId="{047450A0-7BC7-4DF6-B93A-1F55E8D2105B}" type="pres">
      <dgm:prSet presAssocID="{0BED8CB0-B86E-44A5-A658-41D37A716A5A}" presName="spaceBetweenRectangles" presStyleCnt="0"/>
      <dgm:spPr/>
    </dgm:pt>
    <dgm:pt modelId="{58D1E332-1E71-4ACD-B6B5-15E32B95514E}" type="pres">
      <dgm:prSet presAssocID="{73FA9008-F065-45B5-8F61-8515DF4F95E2}" presName="composite" presStyleCnt="0"/>
      <dgm:spPr/>
    </dgm:pt>
    <dgm:pt modelId="{1C556934-A6E4-45A4-85DE-F06FFFBA6CF6}" type="pres">
      <dgm:prSet presAssocID="{73FA9008-F065-45B5-8F61-8515DF4F95E2}" presName="L1TextContainer" presStyleLbl="revTx" presStyleIdx="4" presStyleCnt="8">
        <dgm:presLayoutVars>
          <dgm:chMax val="1"/>
          <dgm:chPref val="1"/>
          <dgm:bulletEnabled val="1"/>
        </dgm:presLayoutVars>
      </dgm:prSet>
      <dgm:spPr/>
    </dgm:pt>
    <dgm:pt modelId="{E4D69745-1260-4AEA-9E83-703ACEE83A31}" type="pres">
      <dgm:prSet presAssocID="{73FA9008-F065-45B5-8F61-8515DF4F95E2}" presName="L2TextContainerWrapper" presStyleCnt="0">
        <dgm:presLayoutVars>
          <dgm:chMax val="0"/>
          <dgm:chPref val="0"/>
          <dgm:bulletEnabled val="1"/>
        </dgm:presLayoutVars>
      </dgm:prSet>
      <dgm:spPr/>
    </dgm:pt>
    <dgm:pt modelId="{BD3C6518-1373-4758-8915-F5FBC5518EA2}" type="pres">
      <dgm:prSet presAssocID="{73FA9008-F065-45B5-8F61-8515DF4F95E2}" presName="L2TextContainer" presStyleLbl="bgAccFollowNode1" presStyleIdx="4" presStyleCnt="8"/>
      <dgm:spPr/>
    </dgm:pt>
    <dgm:pt modelId="{089F69FB-88CF-4FF2-A1FB-3B168883306F}" type="pres">
      <dgm:prSet presAssocID="{73FA9008-F065-45B5-8F61-8515DF4F95E2}" presName="FlexibleEmptyPlaceHolder" presStyleCnt="0"/>
      <dgm:spPr/>
    </dgm:pt>
    <dgm:pt modelId="{0BD86BCB-37B2-4BC8-BEE3-F5D569C00B62}" type="pres">
      <dgm:prSet presAssocID="{73FA9008-F065-45B5-8F61-8515DF4F95E2}" presName="ConnectLine" presStyleLbl="alignNode1" presStyleIdx="4" presStyleCnt="8"/>
      <dgm:spPr>
        <a:solidFill>
          <a:schemeClr val="accent5">
            <a:hueOff val="6387611"/>
            <a:satOff val="-5505"/>
            <a:lumOff val="7283"/>
            <a:alphaOff val="0"/>
          </a:schemeClr>
        </a:solidFill>
        <a:ln w="6350" cap="flat" cmpd="sng" algn="ctr">
          <a:solidFill>
            <a:schemeClr val="accent5">
              <a:hueOff val="6387611"/>
              <a:satOff val="-5505"/>
              <a:lumOff val="7283"/>
              <a:alphaOff val="0"/>
            </a:schemeClr>
          </a:solidFill>
          <a:prstDash val="dash"/>
        </a:ln>
        <a:effectLst/>
      </dgm:spPr>
    </dgm:pt>
    <dgm:pt modelId="{59DE97B9-B945-40E2-80E8-42547D0C5B37}" type="pres">
      <dgm:prSet presAssocID="{73FA9008-F065-45B5-8F61-8515DF4F95E2}" presName="ConnectorPoint" presStyleLbl="fgAcc1" presStyleIdx="4" presStyleCnt="8"/>
      <dgm:spPr>
        <a:solidFill>
          <a:schemeClr val="lt1">
            <a:alpha val="90000"/>
            <a:hueOff val="0"/>
            <a:satOff val="0"/>
            <a:lumOff val="0"/>
            <a:alphaOff val="0"/>
          </a:schemeClr>
        </a:solidFill>
        <a:ln w="10795" cap="flat" cmpd="sng" algn="ctr">
          <a:noFill/>
          <a:prstDash val="solid"/>
        </a:ln>
        <a:effectLst/>
      </dgm:spPr>
    </dgm:pt>
    <dgm:pt modelId="{51D7C46A-567C-4BE0-AF44-144F8A2B665B}" type="pres">
      <dgm:prSet presAssocID="{73FA9008-F065-45B5-8F61-8515DF4F95E2}" presName="EmptyPlaceHolder" presStyleCnt="0"/>
      <dgm:spPr/>
    </dgm:pt>
    <dgm:pt modelId="{9C40D5DA-937D-464B-A1E7-73A2A96E4427}" type="pres">
      <dgm:prSet presAssocID="{1E9A61CE-7323-4A24-861A-10A83F8DE38E}" presName="spaceBetweenRectangles" presStyleCnt="0"/>
      <dgm:spPr/>
    </dgm:pt>
    <dgm:pt modelId="{91E72F1C-B954-4FF0-A7CA-88F1DF185A89}" type="pres">
      <dgm:prSet presAssocID="{F17C7A12-D7A3-4583-B5C9-7621BF88FC71}" presName="composite" presStyleCnt="0"/>
      <dgm:spPr/>
    </dgm:pt>
    <dgm:pt modelId="{86798557-5BDC-4DCA-83AB-C3EF81764C47}" type="pres">
      <dgm:prSet presAssocID="{F17C7A12-D7A3-4583-B5C9-7621BF88FC71}" presName="L1TextContainer" presStyleLbl="revTx" presStyleIdx="5" presStyleCnt="8">
        <dgm:presLayoutVars>
          <dgm:chMax val="1"/>
          <dgm:chPref val="1"/>
          <dgm:bulletEnabled val="1"/>
        </dgm:presLayoutVars>
      </dgm:prSet>
      <dgm:spPr/>
    </dgm:pt>
    <dgm:pt modelId="{9CFBABBB-1CBE-4D9D-8E10-1BC3D15B63C8}" type="pres">
      <dgm:prSet presAssocID="{F17C7A12-D7A3-4583-B5C9-7621BF88FC71}" presName="L2TextContainerWrapper" presStyleCnt="0">
        <dgm:presLayoutVars>
          <dgm:chMax val="0"/>
          <dgm:chPref val="0"/>
          <dgm:bulletEnabled val="1"/>
        </dgm:presLayoutVars>
      </dgm:prSet>
      <dgm:spPr/>
    </dgm:pt>
    <dgm:pt modelId="{A4CB2E0C-209D-4AB4-A70F-8DA324E2F46B}" type="pres">
      <dgm:prSet presAssocID="{F17C7A12-D7A3-4583-B5C9-7621BF88FC71}" presName="L2TextContainer" presStyleLbl="bgAccFollowNode1" presStyleIdx="5" presStyleCnt="8"/>
      <dgm:spPr/>
    </dgm:pt>
    <dgm:pt modelId="{77E4055F-214E-4142-B473-49482305E8FD}" type="pres">
      <dgm:prSet presAssocID="{F17C7A12-D7A3-4583-B5C9-7621BF88FC71}" presName="FlexibleEmptyPlaceHolder" presStyleCnt="0"/>
      <dgm:spPr/>
    </dgm:pt>
    <dgm:pt modelId="{5039F4E0-0288-4449-83ED-B80B1B2A2B98}" type="pres">
      <dgm:prSet presAssocID="{F17C7A12-D7A3-4583-B5C9-7621BF88FC71}" presName="ConnectLine" presStyleLbl="alignNode1" presStyleIdx="5" presStyleCnt="8"/>
      <dgm:spPr>
        <a:solidFill>
          <a:schemeClr val="accent5">
            <a:hueOff val="7984514"/>
            <a:satOff val="-6881"/>
            <a:lumOff val="9104"/>
            <a:alphaOff val="0"/>
          </a:schemeClr>
        </a:solidFill>
        <a:ln w="6350" cap="flat" cmpd="sng" algn="ctr">
          <a:solidFill>
            <a:schemeClr val="accent5">
              <a:hueOff val="7984514"/>
              <a:satOff val="-6881"/>
              <a:lumOff val="9104"/>
              <a:alphaOff val="0"/>
            </a:schemeClr>
          </a:solidFill>
          <a:prstDash val="dash"/>
        </a:ln>
        <a:effectLst/>
      </dgm:spPr>
    </dgm:pt>
    <dgm:pt modelId="{77C2E356-C75B-4F08-9128-3513C280CC87}" type="pres">
      <dgm:prSet presAssocID="{F17C7A12-D7A3-4583-B5C9-7621BF88FC71}" presName="ConnectorPoint" presStyleLbl="fgAcc1" presStyleIdx="5" presStyleCnt="8"/>
      <dgm:spPr>
        <a:solidFill>
          <a:schemeClr val="lt1">
            <a:alpha val="90000"/>
            <a:hueOff val="0"/>
            <a:satOff val="0"/>
            <a:lumOff val="0"/>
            <a:alphaOff val="0"/>
          </a:schemeClr>
        </a:solidFill>
        <a:ln w="10795" cap="flat" cmpd="sng" algn="ctr">
          <a:noFill/>
          <a:prstDash val="solid"/>
        </a:ln>
        <a:effectLst/>
      </dgm:spPr>
    </dgm:pt>
    <dgm:pt modelId="{B1EB9FE2-FAF1-4A39-B35C-8F17E6C0941D}" type="pres">
      <dgm:prSet presAssocID="{F17C7A12-D7A3-4583-B5C9-7621BF88FC71}" presName="EmptyPlaceHolder" presStyleCnt="0"/>
      <dgm:spPr/>
    </dgm:pt>
    <dgm:pt modelId="{3BC805C3-15AA-40E6-86FF-CF5AB7953AF5}" type="pres">
      <dgm:prSet presAssocID="{1F6DE634-02AF-46E0-936B-460F4DDF76AF}" presName="spaceBetweenRectangles" presStyleCnt="0"/>
      <dgm:spPr/>
    </dgm:pt>
    <dgm:pt modelId="{4B8DEF72-F387-4ACD-B5AF-8982ECC502BF}" type="pres">
      <dgm:prSet presAssocID="{0F394FD3-8501-4913-B4F7-C96AA33393E8}" presName="composite" presStyleCnt="0"/>
      <dgm:spPr/>
    </dgm:pt>
    <dgm:pt modelId="{D89DE9A6-40F1-44D1-BE31-596984652E31}" type="pres">
      <dgm:prSet presAssocID="{0F394FD3-8501-4913-B4F7-C96AA33393E8}" presName="L1TextContainer" presStyleLbl="revTx" presStyleIdx="6" presStyleCnt="8">
        <dgm:presLayoutVars>
          <dgm:chMax val="1"/>
          <dgm:chPref val="1"/>
          <dgm:bulletEnabled val="1"/>
        </dgm:presLayoutVars>
      </dgm:prSet>
      <dgm:spPr/>
    </dgm:pt>
    <dgm:pt modelId="{54493F50-6833-4193-BC8B-D696855DDF05}" type="pres">
      <dgm:prSet presAssocID="{0F394FD3-8501-4913-B4F7-C96AA33393E8}" presName="L2TextContainerWrapper" presStyleCnt="0">
        <dgm:presLayoutVars>
          <dgm:chMax val="0"/>
          <dgm:chPref val="0"/>
          <dgm:bulletEnabled val="1"/>
        </dgm:presLayoutVars>
      </dgm:prSet>
      <dgm:spPr/>
    </dgm:pt>
    <dgm:pt modelId="{702271AE-9082-4D2B-B044-13872A2D9B50}" type="pres">
      <dgm:prSet presAssocID="{0F394FD3-8501-4913-B4F7-C96AA33393E8}" presName="L2TextContainer" presStyleLbl="bgAccFollowNode1" presStyleIdx="6" presStyleCnt="8"/>
      <dgm:spPr/>
    </dgm:pt>
    <dgm:pt modelId="{83FE54FB-776E-4845-9172-69B7F813AF33}" type="pres">
      <dgm:prSet presAssocID="{0F394FD3-8501-4913-B4F7-C96AA33393E8}" presName="FlexibleEmptyPlaceHolder" presStyleCnt="0"/>
      <dgm:spPr/>
    </dgm:pt>
    <dgm:pt modelId="{00B5FFD7-9EC0-4F6F-8625-543F8B9D9E58}" type="pres">
      <dgm:prSet presAssocID="{0F394FD3-8501-4913-B4F7-C96AA33393E8}" presName="ConnectLine" presStyleLbl="alignNode1" presStyleIdx="6" presStyleCnt="8"/>
      <dgm:spPr>
        <a:solidFill>
          <a:schemeClr val="accent5">
            <a:hueOff val="9581417"/>
            <a:satOff val="-8258"/>
            <a:lumOff val="10925"/>
            <a:alphaOff val="0"/>
          </a:schemeClr>
        </a:solidFill>
        <a:ln w="6350" cap="flat" cmpd="sng" algn="ctr">
          <a:solidFill>
            <a:schemeClr val="accent5">
              <a:hueOff val="9581417"/>
              <a:satOff val="-8258"/>
              <a:lumOff val="10925"/>
              <a:alphaOff val="0"/>
            </a:schemeClr>
          </a:solidFill>
          <a:prstDash val="dash"/>
        </a:ln>
        <a:effectLst/>
      </dgm:spPr>
    </dgm:pt>
    <dgm:pt modelId="{605D3C5C-D446-465A-B79D-5F9D5133A3F9}" type="pres">
      <dgm:prSet presAssocID="{0F394FD3-8501-4913-B4F7-C96AA33393E8}" presName="ConnectorPoint" presStyleLbl="fgAcc1" presStyleIdx="6" presStyleCnt="8"/>
      <dgm:spPr>
        <a:solidFill>
          <a:schemeClr val="lt1">
            <a:alpha val="90000"/>
            <a:hueOff val="0"/>
            <a:satOff val="0"/>
            <a:lumOff val="0"/>
            <a:alphaOff val="0"/>
          </a:schemeClr>
        </a:solidFill>
        <a:ln w="10795" cap="flat" cmpd="sng" algn="ctr">
          <a:noFill/>
          <a:prstDash val="solid"/>
        </a:ln>
        <a:effectLst/>
      </dgm:spPr>
    </dgm:pt>
    <dgm:pt modelId="{1D50EE86-94F2-4C25-B1B3-6BEC7D154647}" type="pres">
      <dgm:prSet presAssocID="{0F394FD3-8501-4913-B4F7-C96AA33393E8}" presName="EmptyPlaceHolder" presStyleCnt="0"/>
      <dgm:spPr/>
    </dgm:pt>
    <dgm:pt modelId="{CC72B115-C1D4-46CC-9120-6C99D1F0999C}" type="pres">
      <dgm:prSet presAssocID="{F7B801C3-3809-4344-AA34-0393540BD51A}" presName="spaceBetweenRectangles" presStyleCnt="0"/>
      <dgm:spPr/>
    </dgm:pt>
    <dgm:pt modelId="{2F8571A8-2C3A-472A-AC94-EF96B4C7C92D}" type="pres">
      <dgm:prSet presAssocID="{C99B00E2-6408-477E-9356-991A70D83A73}" presName="composite" presStyleCnt="0"/>
      <dgm:spPr/>
    </dgm:pt>
    <dgm:pt modelId="{3451B0A4-6998-41D4-AD27-CAAED2F43D23}" type="pres">
      <dgm:prSet presAssocID="{C99B00E2-6408-477E-9356-991A70D83A73}" presName="L1TextContainer" presStyleLbl="revTx" presStyleIdx="7" presStyleCnt="8">
        <dgm:presLayoutVars>
          <dgm:chMax val="1"/>
          <dgm:chPref val="1"/>
          <dgm:bulletEnabled val="1"/>
        </dgm:presLayoutVars>
      </dgm:prSet>
      <dgm:spPr/>
    </dgm:pt>
    <dgm:pt modelId="{D124BDCE-9F09-4FC3-A730-E4BB03C6667C}" type="pres">
      <dgm:prSet presAssocID="{C99B00E2-6408-477E-9356-991A70D83A73}" presName="L2TextContainerWrapper" presStyleCnt="0">
        <dgm:presLayoutVars>
          <dgm:chMax val="0"/>
          <dgm:chPref val="0"/>
          <dgm:bulletEnabled val="1"/>
        </dgm:presLayoutVars>
      </dgm:prSet>
      <dgm:spPr/>
    </dgm:pt>
    <dgm:pt modelId="{89F07A09-B95A-4EB2-BD2C-C77FF8E1AE5F}" type="pres">
      <dgm:prSet presAssocID="{C99B00E2-6408-477E-9356-991A70D83A73}" presName="L2TextContainer" presStyleLbl="bgAccFollowNode1" presStyleIdx="7" presStyleCnt="8"/>
      <dgm:spPr/>
    </dgm:pt>
    <dgm:pt modelId="{CD737297-57D4-49DE-9BDC-57EAC8C57590}" type="pres">
      <dgm:prSet presAssocID="{C99B00E2-6408-477E-9356-991A70D83A73}" presName="FlexibleEmptyPlaceHolder" presStyleCnt="0"/>
      <dgm:spPr/>
    </dgm:pt>
    <dgm:pt modelId="{C9330ED6-9F89-4FF2-B4E1-36B15DE5EC88}" type="pres">
      <dgm:prSet presAssocID="{C99B00E2-6408-477E-9356-991A70D83A73}" presName="ConnectLine" presStyleLbl="alignNode1" presStyleIdx="7" presStyleCnt="8"/>
      <dgm:spPr>
        <a:solidFill>
          <a:schemeClr val="accent5">
            <a:hueOff val="11178319"/>
            <a:satOff val="-9634"/>
            <a:lumOff val="12746"/>
            <a:alphaOff val="0"/>
          </a:schemeClr>
        </a:solidFill>
        <a:ln w="6350" cap="flat" cmpd="sng" algn="ctr">
          <a:solidFill>
            <a:schemeClr val="accent5">
              <a:hueOff val="11178319"/>
              <a:satOff val="-9634"/>
              <a:lumOff val="12746"/>
              <a:alphaOff val="0"/>
            </a:schemeClr>
          </a:solidFill>
          <a:prstDash val="dash"/>
        </a:ln>
        <a:effectLst/>
      </dgm:spPr>
    </dgm:pt>
    <dgm:pt modelId="{292109FA-6899-483C-8EEE-55588E2E0D2B}" type="pres">
      <dgm:prSet presAssocID="{C99B00E2-6408-477E-9356-991A70D83A73}" presName="ConnectorPoint" presStyleLbl="fgAcc1" presStyleIdx="7" presStyleCnt="8"/>
      <dgm:spPr>
        <a:solidFill>
          <a:schemeClr val="lt1">
            <a:alpha val="90000"/>
            <a:hueOff val="0"/>
            <a:satOff val="0"/>
            <a:lumOff val="0"/>
            <a:alphaOff val="0"/>
          </a:schemeClr>
        </a:solidFill>
        <a:ln w="10795" cap="flat" cmpd="sng" algn="ctr">
          <a:noFill/>
          <a:prstDash val="solid"/>
        </a:ln>
        <a:effectLst/>
      </dgm:spPr>
    </dgm:pt>
    <dgm:pt modelId="{D0BC9E89-05CB-4A63-BECC-4A6A127AB038}" type="pres">
      <dgm:prSet presAssocID="{C99B00E2-6408-477E-9356-991A70D83A73}" presName="EmptyPlaceHolder" presStyleCnt="0"/>
      <dgm:spPr/>
    </dgm:pt>
  </dgm:ptLst>
  <dgm:cxnLst>
    <dgm:cxn modelId="{0083C802-3585-43B9-84D2-885DAC5B6847}" type="presOf" srcId="{C912AC41-CAD2-4747-8710-E0017DB64F9C}" destId="{702271AE-9082-4D2B-B044-13872A2D9B50}" srcOrd="0" destOrd="0" presId="urn:microsoft.com/office/officeart/2017/3/layout/HorizontalPathTimeline"/>
    <dgm:cxn modelId="{C41E0704-21A3-4D0F-8F76-7621CF0728EB}" srcId="{995BABD9-E6CE-4336-85DF-11CF5CBAE721}" destId="{2783048B-8E47-4304-ABBB-42E047D84E8F}" srcOrd="3" destOrd="0" parTransId="{E5F2C995-ED95-4D9A-B683-AF2C8DFEB100}" sibTransId="{0BED8CB0-B86E-44A5-A658-41D37A716A5A}"/>
    <dgm:cxn modelId="{10B72B1F-0BAC-4207-8D84-65B3DBA2DEBE}" srcId="{995BABD9-E6CE-4336-85DF-11CF5CBAE721}" destId="{DC2B4CCE-8AC9-4B1D-90B3-26023ED1B69C}" srcOrd="0" destOrd="0" parTransId="{7F5588D8-20D5-4258-A85A-2890BBFA2995}" sibTransId="{366F0861-764D-471A-8EE2-1E06A1A3A018}"/>
    <dgm:cxn modelId="{0C7F0624-A2F6-406C-A8A7-C8B4EA918DE4}" srcId="{2783048B-8E47-4304-ABBB-42E047D84E8F}" destId="{547BF980-551C-466D-807B-9500F377B135}" srcOrd="0" destOrd="0" parTransId="{21FB3FA8-6A47-481F-AF59-5CD265E0E897}" sibTransId="{A920E918-6C5A-4057-B413-FBDAD507AE2C}"/>
    <dgm:cxn modelId="{8AF40A24-8C1A-4456-AF73-00BF871463AB}" srcId="{842B3F6C-042A-48D7-81AC-FADD8AE5F029}" destId="{89745154-9D7F-4531-8819-64F376D723AA}" srcOrd="0" destOrd="0" parTransId="{CE888CA2-4B48-41CC-814D-517A9B9057D0}" sibTransId="{E8E6D921-6FF6-4A0A-A59E-02588E810D38}"/>
    <dgm:cxn modelId="{465FB027-72FE-41C2-AD8F-4F3AAAC018EF}" type="presOf" srcId="{0F394FD3-8501-4913-B4F7-C96AA33393E8}" destId="{D89DE9A6-40F1-44D1-BE31-596984652E31}" srcOrd="0" destOrd="0" presId="urn:microsoft.com/office/officeart/2017/3/layout/HorizontalPathTimeline"/>
    <dgm:cxn modelId="{1169B730-5492-4412-AEF1-E489C6D91EBF}" srcId="{F17C7A12-D7A3-4583-B5C9-7621BF88FC71}" destId="{518D774D-9108-4869-9155-5E8192DA9F3B}" srcOrd="0" destOrd="0" parTransId="{30D9AA14-7F00-4A1D-B42D-CEAA27C4A175}" sibTransId="{E42A2BD3-7BC7-40B6-901D-1B29247B7092}"/>
    <dgm:cxn modelId="{35BBBC33-204E-4EC2-A505-D553FBE9942F}" srcId="{995BABD9-E6CE-4336-85DF-11CF5CBAE721}" destId="{0F394FD3-8501-4913-B4F7-C96AA33393E8}" srcOrd="6" destOrd="0" parTransId="{9FB98286-DB34-417D-95C8-721F38FC29A2}" sibTransId="{F7B801C3-3809-4344-AA34-0393540BD51A}"/>
    <dgm:cxn modelId="{63949334-8F46-44BB-89F7-CDCB3B93C2E5}" type="presOf" srcId="{A95F8DB2-C2DB-454E-9D5A-7923EFF2EA4D}" destId="{89F07A09-B95A-4EB2-BD2C-C77FF8E1AE5F}" srcOrd="0" destOrd="1" presId="urn:microsoft.com/office/officeart/2017/3/layout/HorizontalPathTimeline"/>
    <dgm:cxn modelId="{BD503935-2F61-4F0C-B054-3F968673337C}" type="presOf" srcId="{F17C7A12-D7A3-4583-B5C9-7621BF88FC71}" destId="{86798557-5BDC-4DCA-83AB-C3EF81764C47}" srcOrd="0" destOrd="0" presId="urn:microsoft.com/office/officeart/2017/3/layout/HorizontalPathTimeline"/>
    <dgm:cxn modelId="{D0731637-1294-4617-99DC-3D5DF7D63C70}" srcId="{995BABD9-E6CE-4336-85DF-11CF5CBAE721}" destId="{C99B00E2-6408-477E-9356-991A70D83A73}" srcOrd="7" destOrd="0" parTransId="{3DC4ED9A-B3C9-4EEE-9B10-25D81F9D15E2}" sibTransId="{16D47468-82D9-421D-8296-3DD8846067AC}"/>
    <dgm:cxn modelId="{FCFC0B3B-EDB3-40BA-866A-9B9FEC437ED2}" srcId="{DFA2352D-11D9-42F1-85CA-A96BB8116C68}" destId="{94555B15-6FBE-4C1E-90A7-242BCF2EA9CC}" srcOrd="2" destOrd="0" parTransId="{7A9EE4B4-889B-43E9-B7EF-E8FB481843C9}" sibTransId="{4F26BDF6-BD43-464E-9584-81A58490B356}"/>
    <dgm:cxn modelId="{FC3E9D3E-3696-4CEA-8F9C-ACAC681DCE6C}" type="presOf" srcId="{73FA9008-F065-45B5-8F61-8515DF4F95E2}" destId="{1C556934-A6E4-45A4-85DE-F06FFFBA6CF6}" srcOrd="0" destOrd="0" presId="urn:microsoft.com/office/officeart/2017/3/layout/HorizontalPathTimeline"/>
    <dgm:cxn modelId="{7D68833F-6DD8-4B98-88E8-26859ADD3BB2}" srcId="{0F394FD3-8501-4913-B4F7-C96AA33393E8}" destId="{C912AC41-CAD2-4747-8710-E0017DB64F9C}" srcOrd="0" destOrd="0" parTransId="{F7D260BE-C3A3-4785-AB64-E9F8DA3FF409}" sibTransId="{E54B847E-4329-47A0-AB62-0D30DDAE921F}"/>
    <dgm:cxn modelId="{C33E355F-314D-4794-8956-4DAFEA089E33}" type="presOf" srcId="{842B3F6C-042A-48D7-81AC-FADD8AE5F029}" destId="{9B1F03B0-0B1D-467F-9F3C-C93CC696A9AA}" srcOrd="0" destOrd="0" presId="urn:microsoft.com/office/officeart/2017/3/layout/HorizontalPathTimeline"/>
    <dgm:cxn modelId="{65C8DA41-94A3-425C-8E5F-8CB7036CDEEF}" srcId="{995BABD9-E6CE-4336-85DF-11CF5CBAE721}" destId="{28C4218A-937C-42A1-B140-20E8CF81C736}" srcOrd="2" destOrd="0" parTransId="{58279870-ED37-4BD5-BC5B-DE93F9F9CB4A}" sibTransId="{37F95665-0796-4A65-AF44-624584B0E151}"/>
    <dgm:cxn modelId="{CD7AE068-B8E2-46AE-8B99-6DDD2C6ADD4E}" type="presOf" srcId="{DFA2352D-11D9-42F1-85CA-A96BB8116C68}" destId="{89F07A09-B95A-4EB2-BD2C-C77FF8E1AE5F}" srcOrd="0" destOrd="0" presId="urn:microsoft.com/office/officeart/2017/3/layout/HorizontalPathTimeline"/>
    <dgm:cxn modelId="{84D5D651-BAA1-49CA-A2FE-097115295F9D}" srcId="{DFA2352D-11D9-42F1-85CA-A96BB8116C68}" destId="{A95F8DB2-C2DB-454E-9D5A-7923EFF2EA4D}" srcOrd="0" destOrd="0" parTransId="{FB71B113-6686-4352-8BBF-549441D65378}" sibTransId="{4A4FF0E5-7037-415E-9734-5F5622B56D14}"/>
    <dgm:cxn modelId="{6940CF52-DD2B-4E3D-88FF-4E92899E58BC}" srcId="{995BABD9-E6CE-4336-85DF-11CF5CBAE721}" destId="{73FA9008-F065-45B5-8F61-8515DF4F95E2}" srcOrd="4" destOrd="0" parTransId="{5F953049-09C2-4AE2-83F1-EBD3DFCEBCA5}" sibTransId="{1E9A61CE-7323-4A24-861A-10A83F8DE38E}"/>
    <dgm:cxn modelId="{53031A74-895F-434B-AFAC-336BD9A173D5}" type="presOf" srcId="{518D774D-9108-4869-9155-5E8192DA9F3B}" destId="{A4CB2E0C-209D-4AB4-A70F-8DA324E2F46B}" srcOrd="0" destOrd="0" presId="urn:microsoft.com/office/officeart/2017/3/layout/HorizontalPathTimeline"/>
    <dgm:cxn modelId="{71363B58-4B12-4E17-B838-6CAA145A48E8}" type="presOf" srcId="{F82A255C-D12A-4C84-AE4D-8187EBFAFB2D}" destId="{BD3C6518-1373-4758-8915-F5FBC5518EA2}" srcOrd="0" destOrd="0" presId="urn:microsoft.com/office/officeart/2017/3/layout/HorizontalPathTimeline"/>
    <dgm:cxn modelId="{36B1F87B-0A57-422F-A4C9-CCAB7F8B8259}" type="presOf" srcId="{28C4218A-937C-42A1-B140-20E8CF81C736}" destId="{63B141F2-37B6-4933-A883-4E733A44F5D7}" srcOrd="0" destOrd="0" presId="urn:microsoft.com/office/officeart/2017/3/layout/HorizontalPathTimeline"/>
    <dgm:cxn modelId="{705A627C-7033-493F-859E-2AB9A1803A16}" type="presOf" srcId="{F0D3D9EE-5F37-45DE-9933-B25C801DC52A}" destId="{B2FAE878-2B22-47C9-8E50-6626D0549549}" srcOrd="0" destOrd="0" presId="urn:microsoft.com/office/officeart/2017/3/layout/HorizontalPathTimeline"/>
    <dgm:cxn modelId="{27B70187-D18D-4817-A1B1-043948CCEB3F}" type="presOf" srcId="{547BF980-551C-466D-807B-9500F377B135}" destId="{3320028B-A7FF-4238-86F4-4F3901852FC2}" srcOrd="0" destOrd="0" presId="urn:microsoft.com/office/officeart/2017/3/layout/HorizontalPathTimeline"/>
    <dgm:cxn modelId="{6210978D-42FF-4601-9DF7-5D0439FE5161}" srcId="{73FA9008-F065-45B5-8F61-8515DF4F95E2}" destId="{F82A255C-D12A-4C84-AE4D-8187EBFAFB2D}" srcOrd="0" destOrd="0" parTransId="{28AB7163-58A5-4075-B414-43A71B1ADF6A}" sibTransId="{0FCCFC75-65C1-4B2E-ADBA-D6143A905DC8}"/>
    <dgm:cxn modelId="{8BFDD1A6-C5AB-4079-95EB-ABA7A333FF61}" srcId="{995BABD9-E6CE-4336-85DF-11CF5CBAE721}" destId="{842B3F6C-042A-48D7-81AC-FADD8AE5F029}" srcOrd="1" destOrd="0" parTransId="{3A97FE81-7B15-45BC-ACC8-CEC7D0B4FD37}" sibTransId="{5925A98D-29B9-4338-A108-C20D7DFF31BE}"/>
    <dgm:cxn modelId="{F16B60AD-8B50-496A-A6B9-9611DDD4097C}" type="presOf" srcId="{2783048B-8E47-4304-ABBB-42E047D84E8F}" destId="{32593DBA-8ED0-4630-9823-286F6E5D525A}" srcOrd="0" destOrd="0" presId="urn:microsoft.com/office/officeart/2017/3/layout/HorizontalPathTimeline"/>
    <dgm:cxn modelId="{AC84D4AE-AC17-4A9E-B2EE-104A36F39402}" type="presOf" srcId="{C99B00E2-6408-477E-9356-991A70D83A73}" destId="{3451B0A4-6998-41D4-AD27-CAAED2F43D23}" srcOrd="0" destOrd="0" presId="urn:microsoft.com/office/officeart/2017/3/layout/HorizontalPathTimeline"/>
    <dgm:cxn modelId="{F742A4B5-B817-4D45-A09C-A8887870F557}" srcId="{DFA2352D-11D9-42F1-85CA-A96BB8116C68}" destId="{06E5C767-26D3-4517-A8D1-28A94B5B4CDD}" srcOrd="1" destOrd="0" parTransId="{2F8DB4A6-917E-48F3-B707-8BEF9681A7ED}" sibTransId="{33166DB6-53BB-4638-8B89-B054FDF9A9F7}"/>
    <dgm:cxn modelId="{772F5DB6-B9E1-4EF9-BB78-63D4B31D734B}" srcId="{28C4218A-937C-42A1-B140-20E8CF81C736}" destId="{F0D3D9EE-5F37-45DE-9933-B25C801DC52A}" srcOrd="0" destOrd="0" parTransId="{40B4397F-7DEC-44E1-A230-AD4CF3222DC6}" sibTransId="{BFDF32B0-93F0-41A7-94B0-EAD85B39E6FA}"/>
    <dgm:cxn modelId="{A9C49EB6-668F-4F46-8A64-0DB0ED4271F1}" srcId="{995BABD9-E6CE-4336-85DF-11CF5CBAE721}" destId="{F17C7A12-D7A3-4583-B5C9-7621BF88FC71}" srcOrd="5" destOrd="0" parTransId="{E25C4E0D-CF8B-42EE-A022-774949EAE15B}" sibTransId="{1F6DE634-02AF-46E0-936B-460F4DDF76AF}"/>
    <dgm:cxn modelId="{16E9CBB7-9544-4100-8A93-7B03F7A57137}" type="presOf" srcId="{06E5C767-26D3-4517-A8D1-28A94B5B4CDD}" destId="{89F07A09-B95A-4EB2-BD2C-C77FF8E1AE5F}" srcOrd="0" destOrd="2" presId="urn:microsoft.com/office/officeart/2017/3/layout/HorizontalPathTimeline"/>
    <dgm:cxn modelId="{348C1CC7-B76A-4345-8FC5-1BB9822090CD}" type="presOf" srcId="{94555B15-6FBE-4C1E-90A7-242BCF2EA9CC}" destId="{89F07A09-B95A-4EB2-BD2C-C77FF8E1AE5F}" srcOrd="0" destOrd="3" presId="urn:microsoft.com/office/officeart/2017/3/layout/HorizontalPathTimeline"/>
    <dgm:cxn modelId="{D7931ACB-EBA6-4243-B878-CDD7B9D28F87}" type="presOf" srcId="{DC2B4CCE-8AC9-4B1D-90B3-26023ED1B69C}" destId="{7D398B3F-D829-435E-84E4-2855120B2949}" srcOrd="0" destOrd="0" presId="urn:microsoft.com/office/officeart/2017/3/layout/HorizontalPathTimeline"/>
    <dgm:cxn modelId="{D6231CD6-3DAE-4664-B2E9-A4538413416A}" type="presOf" srcId="{89745154-9D7F-4531-8819-64F376D723AA}" destId="{F730714A-DD69-4F22-BA4E-2E946311C1C4}" srcOrd="0" destOrd="0" presId="urn:microsoft.com/office/officeart/2017/3/layout/HorizontalPathTimeline"/>
    <dgm:cxn modelId="{AEA302DD-BC99-454F-9F4E-D6045B695409}" type="presOf" srcId="{995BABD9-E6CE-4336-85DF-11CF5CBAE721}" destId="{AC6E16EB-3DE4-4D0E-823D-C29B8947C5AC}" srcOrd="0" destOrd="0" presId="urn:microsoft.com/office/officeart/2017/3/layout/HorizontalPathTimeline"/>
    <dgm:cxn modelId="{52173BE2-6B0C-4BD6-BB0E-B2B6D7489D57}" srcId="{C99B00E2-6408-477E-9356-991A70D83A73}" destId="{DFA2352D-11D9-42F1-85CA-A96BB8116C68}" srcOrd="0" destOrd="0" parTransId="{8B0CF0A6-F661-4AA9-8691-CCDECEF8CCEE}" sibTransId="{5F0018FF-DF6E-446A-BFF7-AF5A934E6151}"/>
    <dgm:cxn modelId="{08ECC8EC-9728-406B-BF73-AC4A7789ED7E}" type="presOf" srcId="{11810B8E-8A5A-44BF-8888-B80382012D53}" destId="{7B5FB23B-813A-4CB4-B574-FB4BE5FD7025}" srcOrd="0" destOrd="0" presId="urn:microsoft.com/office/officeart/2017/3/layout/HorizontalPathTimeline"/>
    <dgm:cxn modelId="{A90F61F0-5856-4E56-8ACF-9D2F3AC95E90}" srcId="{DC2B4CCE-8AC9-4B1D-90B3-26023ED1B69C}" destId="{11810B8E-8A5A-44BF-8888-B80382012D53}" srcOrd="0" destOrd="0" parTransId="{DB2D013C-7A80-42DF-84EB-CEF9F18303A3}" sibTransId="{0DBA02C1-0CFC-4C41-95A0-BC37BE00DFAF}"/>
    <dgm:cxn modelId="{0092D9BA-65B5-4856-B363-AE4ADB4ED8B2}" type="presParOf" srcId="{AC6E16EB-3DE4-4D0E-823D-C29B8947C5AC}" destId="{B7EDAFEE-C962-4428-AFFD-E2E8215824E5}" srcOrd="0" destOrd="0" presId="urn:microsoft.com/office/officeart/2017/3/layout/HorizontalPathTimeline"/>
    <dgm:cxn modelId="{0DE5BCA9-BD98-4747-96D3-44C1BF9A5662}" type="presParOf" srcId="{AC6E16EB-3DE4-4D0E-823D-C29B8947C5AC}" destId="{9910C53A-7593-498D-9AA1-8F017B06D602}" srcOrd="1" destOrd="0" presId="urn:microsoft.com/office/officeart/2017/3/layout/HorizontalPathTimeline"/>
    <dgm:cxn modelId="{FE06AAE4-7BA9-4845-844F-58641F7ACC6B}" type="presParOf" srcId="{9910C53A-7593-498D-9AA1-8F017B06D602}" destId="{79D25832-815A-4E9A-BCB9-33665292E514}" srcOrd="0" destOrd="0" presId="urn:microsoft.com/office/officeart/2017/3/layout/HorizontalPathTimeline"/>
    <dgm:cxn modelId="{56D09FB7-5407-4EDF-888B-C6D317F77E25}" type="presParOf" srcId="{79D25832-815A-4E9A-BCB9-33665292E514}" destId="{7D398B3F-D829-435E-84E4-2855120B2949}" srcOrd="0" destOrd="0" presId="urn:microsoft.com/office/officeart/2017/3/layout/HorizontalPathTimeline"/>
    <dgm:cxn modelId="{D3F6A3B5-52A3-4FD5-8C46-8CF0BCA96F11}" type="presParOf" srcId="{79D25832-815A-4E9A-BCB9-33665292E514}" destId="{D33B37FE-216D-4CDD-B396-9D0969278A95}" srcOrd="1" destOrd="0" presId="urn:microsoft.com/office/officeart/2017/3/layout/HorizontalPathTimeline"/>
    <dgm:cxn modelId="{63E95B85-A82C-4206-8782-BB5CB7A5FDC4}" type="presParOf" srcId="{D33B37FE-216D-4CDD-B396-9D0969278A95}" destId="{7B5FB23B-813A-4CB4-B574-FB4BE5FD7025}" srcOrd="0" destOrd="0" presId="urn:microsoft.com/office/officeart/2017/3/layout/HorizontalPathTimeline"/>
    <dgm:cxn modelId="{D3C48F24-46DA-4261-A8DF-7EA0BC48355E}" type="presParOf" srcId="{D33B37FE-216D-4CDD-B396-9D0969278A95}" destId="{D531970E-A993-4C7F-AB4E-6144BF9E28DA}" srcOrd="1" destOrd="0" presId="urn:microsoft.com/office/officeart/2017/3/layout/HorizontalPathTimeline"/>
    <dgm:cxn modelId="{157E1C28-649B-435A-8794-69CE387AF89D}" type="presParOf" srcId="{79D25832-815A-4E9A-BCB9-33665292E514}" destId="{3FCF2644-3CDA-4600-815F-578BA851E215}" srcOrd="2" destOrd="0" presId="urn:microsoft.com/office/officeart/2017/3/layout/HorizontalPathTimeline"/>
    <dgm:cxn modelId="{AF3922DC-E230-4B17-89BB-C650190E5938}" type="presParOf" srcId="{79D25832-815A-4E9A-BCB9-33665292E514}" destId="{F06ACCF9-7516-4D76-A9D8-AE93FEBB1EF0}" srcOrd="3" destOrd="0" presId="urn:microsoft.com/office/officeart/2017/3/layout/HorizontalPathTimeline"/>
    <dgm:cxn modelId="{C073FB62-8FBA-4B9F-904E-14D836B20D04}" type="presParOf" srcId="{79D25832-815A-4E9A-BCB9-33665292E514}" destId="{216FB721-E3E0-492C-939C-F75CE2B6F6C8}" srcOrd="4" destOrd="0" presId="urn:microsoft.com/office/officeart/2017/3/layout/HorizontalPathTimeline"/>
    <dgm:cxn modelId="{4FD7A8D1-F24B-4AA8-AB7C-FA1F204E3A16}" type="presParOf" srcId="{9910C53A-7593-498D-9AA1-8F017B06D602}" destId="{04200835-5D7A-4C95-9128-4D96D1547E7E}" srcOrd="1" destOrd="0" presId="urn:microsoft.com/office/officeart/2017/3/layout/HorizontalPathTimeline"/>
    <dgm:cxn modelId="{11CC02D5-CAC9-413B-9045-49BBD9189020}" type="presParOf" srcId="{9910C53A-7593-498D-9AA1-8F017B06D602}" destId="{329CCAE5-A741-4F35-B4F5-C67EDB40BF7B}" srcOrd="2" destOrd="0" presId="urn:microsoft.com/office/officeart/2017/3/layout/HorizontalPathTimeline"/>
    <dgm:cxn modelId="{2C4E53F3-BFCD-44CB-96A3-E7817265C404}" type="presParOf" srcId="{329CCAE5-A741-4F35-B4F5-C67EDB40BF7B}" destId="{9B1F03B0-0B1D-467F-9F3C-C93CC696A9AA}" srcOrd="0" destOrd="0" presId="urn:microsoft.com/office/officeart/2017/3/layout/HorizontalPathTimeline"/>
    <dgm:cxn modelId="{83931AC8-FB87-42F5-9624-6C543FCC7ADB}" type="presParOf" srcId="{329CCAE5-A741-4F35-B4F5-C67EDB40BF7B}" destId="{69D15519-CBB6-4035-9F73-6DED2D5AAA9E}" srcOrd="1" destOrd="0" presId="urn:microsoft.com/office/officeart/2017/3/layout/HorizontalPathTimeline"/>
    <dgm:cxn modelId="{E287B179-70D3-4FE7-84C7-3CFE3959D896}" type="presParOf" srcId="{69D15519-CBB6-4035-9F73-6DED2D5AAA9E}" destId="{F730714A-DD69-4F22-BA4E-2E946311C1C4}" srcOrd="0" destOrd="0" presId="urn:microsoft.com/office/officeart/2017/3/layout/HorizontalPathTimeline"/>
    <dgm:cxn modelId="{12681E15-4155-45E1-903C-3E8B164A037D}" type="presParOf" srcId="{69D15519-CBB6-4035-9F73-6DED2D5AAA9E}" destId="{2D8FD4DB-C52B-4AB6-BAEC-8DE795D6D05A}" srcOrd="1" destOrd="0" presId="urn:microsoft.com/office/officeart/2017/3/layout/HorizontalPathTimeline"/>
    <dgm:cxn modelId="{D7432D97-CF4C-472F-96C3-91DCF185F9F6}" type="presParOf" srcId="{329CCAE5-A741-4F35-B4F5-C67EDB40BF7B}" destId="{473CC27D-6E4F-4E34-9A98-F3B6544530AB}" srcOrd="2" destOrd="0" presId="urn:microsoft.com/office/officeart/2017/3/layout/HorizontalPathTimeline"/>
    <dgm:cxn modelId="{559EF2D7-DE71-4C19-993E-5146E5F92E27}" type="presParOf" srcId="{329CCAE5-A741-4F35-B4F5-C67EDB40BF7B}" destId="{400263E7-8402-434F-8C8F-1EB23C542269}" srcOrd="3" destOrd="0" presId="urn:microsoft.com/office/officeart/2017/3/layout/HorizontalPathTimeline"/>
    <dgm:cxn modelId="{210CB386-D467-4022-9B74-3A9963A3B084}" type="presParOf" srcId="{329CCAE5-A741-4F35-B4F5-C67EDB40BF7B}" destId="{F1D10E12-8C54-4A6D-89BD-728E3CC787D9}" srcOrd="4" destOrd="0" presId="urn:microsoft.com/office/officeart/2017/3/layout/HorizontalPathTimeline"/>
    <dgm:cxn modelId="{03FBA639-26DE-4F1F-9499-64DC330BB7D9}" type="presParOf" srcId="{9910C53A-7593-498D-9AA1-8F017B06D602}" destId="{FBEDC459-4C3D-4EC3-9569-C3E4AD83C263}" srcOrd="3" destOrd="0" presId="urn:microsoft.com/office/officeart/2017/3/layout/HorizontalPathTimeline"/>
    <dgm:cxn modelId="{46C6B770-BF02-490E-B2E6-58A07DF0FE1E}" type="presParOf" srcId="{9910C53A-7593-498D-9AA1-8F017B06D602}" destId="{E0F93B9C-5103-4362-B15E-F360AADF07BA}" srcOrd="4" destOrd="0" presId="urn:microsoft.com/office/officeart/2017/3/layout/HorizontalPathTimeline"/>
    <dgm:cxn modelId="{AC7301AE-8DAE-4B80-8399-1E20F9814A4E}" type="presParOf" srcId="{E0F93B9C-5103-4362-B15E-F360AADF07BA}" destId="{63B141F2-37B6-4933-A883-4E733A44F5D7}" srcOrd="0" destOrd="0" presId="urn:microsoft.com/office/officeart/2017/3/layout/HorizontalPathTimeline"/>
    <dgm:cxn modelId="{3118DA34-CFCC-438B-9A44-DAF65A0DA010}" type="presParOf" srcId="{E0F93B9C-5103-4362-B15E-F360AADF07BA}" destId="{BCB2B95E-1AFE-49E1-AEEB-4A629F244C0D}" srcOrd="1" destOrd="0" presId="urn:microsoft.com/office/officeart/2017/3/layout/HorizontalPathTimeline"/>
    <dgm:cxn modelId="{DEE48EB1-4FA9-4126-85CA-FC2C3BEFF05D}" type="presParOf" srcId="{BCB2B95E-1AFE-49E1-AEEB-4A629F244C0D}" destId="{B2FAE878-2B22-47C9-8E50-6626D0549549}" srcOrd="0" destOrd="0" presId="urn:microsoft.com/office/officeart/2017/3/layout/HorizontalPathTimeline"/>
    <dgm:cxn modelId="{B455E280-53F4-425C-9A2C-EB05E90AB4D0}" type="presParOf" srcId="{BCB2B95E-1AFE-49E1-AEEB-4A629F244C0D}" destId="{385078D3-EFD8-4C7B-8092-7CD50210ED63}" srcOrd="1" destOrd="0" presId="urn:microsoft.com/office/officeart/2017/3/layout/HorizontalPathTimeline"/>
    <dgm:cxn modelId="{2F9F5619-4EBA-4A77-B040-6902F9D52DEB}" type="presParOf" srcId="{E0F93B9C-5103-4362-B15E-F360AADF07BA}" destId="{A75DCE03-8A9C-4BED-B84A-283B6B01C241}" srcOrd="2" destOrd="0" presId="urn:microsoft.com/office/officeart/2017/3/layout/HorizontalPathTimeline"/>
    <dgm:cxn modelId="{9225E8B5-CEA2-4059-BF95-97597056D769}" type="presParOf" srcId="{E0F93B9C-5103-4362-B15E-F360AADF07BA}" destId="{2D0B6B55-6492-4F5C-B85F-FB8465B63398}" srcOrd="3" destOrd="0" presId="urn:microsoft.com/office/officeart/2017/3/layout/HorizontalPathTimeline"/>
    <dgm:cxn modelId="{2165F1E9-D68D-4B52-BC4A-594650FA5785}" type="presParOf" srcId="{E0F93B9C-5103-4362-B15E-F360AADF07BA}" destId="{E65C8C00-13EF-4A38-A284-7838CD835E11}" srcOrd="4" destOrd="0" presId="urn:microsoft.com/office/officeart/2017/3/layout/HorizontalPathTimeline"/>
    <dgm:cxn modelId="{445DCAAF-C0E6-4C4A-B9E3-7A12D94419F1}" type="presParOf" srcId="{9910C53A-7593-498D-9AA1-8F017B06D602}" destId="{223071F2-2EC0-4505-9C54-77D3E00F4B7A}" srcOrd="5" destOrd="0" presId="urn:microsoft.com/office/officeart/2017/3/layout/HorizontalPathTimeline"/>
    <dgm:cxn modelId="{F95C7001-B9BE-4872-8B88-FE9F5677B5C6}" type="presParOf" srcId="{9910C53A-7593-498D-9AA1-8F017B06D602}" destId="{672D49D1-0A07-415F-9971-4A8831C6E337}" srcOrd="6" destOrd="0" presId="urn:microsoft.com/office/officeart/2017/3/layout/HorizontalPathTimeline"/>
    <dgm:cxn modelId="{9F409FC6-ABC1-4BA6-B928-54E542594210}" type="presParOf" srcId="{672D49D1-0A07-415F-9971-4A8831C6E337}" destId="{32593DBA-8ED0-4630-9823-286F6E5D525A}" srcOrd="0" destOrd="0" presId="urn:microsoft.com/office/officeart/2017/3/layout/HorizontalPathTimeline"/>
    <dgm:cxn modelId="{1DAF69D1-4CB4-434A-BA4D-7680876D53C0}" type="presParOf" srcId="{672D49D1-0A07-415F-9971-4A8831C6E337}" destId="{CDFB36ED-EAE2-41F5-BE26-D8CB413598BB}" srcOrd="1" destOrd="0" presId="urn:microsoft.com/office/officeart/2017/3/layout/HorizontalPathTimeline"/>
    <dgm:cxn modelId="{07F75ED9-9C65-4A2E-8845-636959E918A1}" type="presParOf" srcId="{CDFB36ED-EAE2-41F5-BE26-D8CB413598BB}" destId="{3320028B-A7FF-4238-86F4-4F3901852FC2}" srcOrd="0" destOrd="0" presId="urn:microsoft.com/office/officeart/2017/3/layout/HorizontalPathTimeline"/>
    <dgm:cxn modelId="{1745E938-A20B-46BF-8C42-7B0F84D7ED66}" type="presParOf" srcId="{CDFB36ED-EAE2-41F5-BE26-D8CB413598BB}" destId="{14425697-CDEF-4150-B79A-F58CFA9CB4EA}" srcOrd="1" destOrd="0" presId="urn:microsoft.com/office/officeart/2017/3/layout/HorizontalPathTimeline"/>
    <dgm:cxn modelId="{D07127A1-D9FA-4FE3-A7F9-FDB57610E3BE}" type="presParOf" srcId="{672D49D1-0A07-415F-9971-4A8831C6E337}" destId="{66830B08-7484-40D3-A989-AEF73B69E0FF}" srcOrd="2" destOrd="0" presId="urn:microsoft.com/office/officeart/2017/3/layout/HorizontalPathTimeline"/>
    <dgm:cxn modelId="{A7CB1914-FF5D-4FE1-B07C-C01AECD6EFBE}" type="presParOf" srcId="{672D49D1-0A07-415F-9971-4A8831C6E337}" destId="{86BFFC61-62A4-4F15-8C20-990FB7A18CD3}" srcOrd="3" destOrd="0" presId="urn:microsoft.com/office/officeart/2017/3/layout/HorizontalPathTimeline"/>
    <dgm:cxn modelId="{4E65CF2C-3D03-4E37-9227-BADBACA14FCC}" type="presParOf" srcId="{672D49D1-0A07-415F-9971-4A8831C6E337}" destId="{E7D91328-D18C-4CBF-AE22-9E9354E2CB5F}" srcOrd="4" destOrd="0" presId="urn:microsoft.com/office/officeart/2017/3/layout/HorizontalPathTimeline"/>
    <dgm:cxn modelId="{9D67DA75-7A7F-4681-A6D0-DD743DBF4E26}" type="presParOf" srcId="{9910C53A-7593-498D-9AA1-8F017B06D602}" destId="{047450A0-7BC7-4DF6-B93A-1F55E8D2105B}" srcOrd="7" destOrd="0" presId="urn:microsoft.com/office/officeart/2017/3/layout/HorizontalPathTimeline"/>
    <dgm:cxn modelId="{6209D1A9-9AE7-468F-8141-4A7045A63C22}" type="presParOf" srcId="{9910C53A-7593-498D-9AA1-8F017B06D602}" destId="{58D1E332-1E71-4ACD-B6B5-15E32B95514E}" srcOrd="8" destOrd="0" presId="urn:microsoft.com/office/officeart/2017/3/layout/HorizontalPathTimeline"/>
    <dgm:cxn modelId="{5E880E52-6859-4FB9-947D-139FED4132C8}" type="presParOf" srcId="{58D1E332-1E71-4ACD-B6B5-15E32B95514E}" destId="{1C556934-A6E4-45A4-85DE-F06FFFBA6CF6}" srcOrd="0" destOrd="0" presId="urn:microsoft.com/office/officeart/2017/3/layout/HorizontalPathTimeline"/>
    <dgm:cxn modelId="{B6C9CDCB-DA31-4AA4-BB2E-D13C7EC742D3}" type="presParOf" srcId="{58D1E332-1E71-4ACD-B6B5-15E32B95514E}" destId="{E4D69745-1260-4AEA-9E83-703ACEE83A31}" srcOrd="1" destOrd="0" presId="urn:microsoft.com/office/officeart/2017/3/layout/HorizontalPathTimeline"/>
    <dgm:cxn modelId="{F94893C5-ACFC-4016-91E9-84F56A8993BC}" type="presParOf" srcId="{E4D69745-1260-4AEA-9E83-703ACEE83A31}" destId="{BD3C6518-1373-4758-8915-F5FBC5518EA2}" srcOrd="0" destOrd="0" presId="urn:microsoft.com/office/officeart/2017/3/layout/HorizontalPathTimeline"/>
    <dgm:cxn modelId="{4D4AD7D3-5553-4C8B-A934-42E7F586C57C}" type="presParOf" srcId="{E4D69745-1260-4AEA-9E83-703ACEE83A31}" destId="{089F69FB-88CF-4FF2-A1FB-3B168883306F}" srcOrd="1" destOrd="0" presId="urn:microsoft.com/office/officeart/2017/3/layout/HorizontalPathTimeline"/>
    <dgm:cxn modelId="{16DC1D0D-DDAD-4971-BDE6-4F21465975DC}" type="presParOf" srcId="{58D1E332-1E71-4ACD-B6B5-15E32B95514E}" destId="{0BD86BCB-37B2-4BC8-BEE3-F5D569C00B62}" srcOrd="2" destOrd="0" presId="urn:microsoft.com/office/officeart/2017/3/layout/HorizontalPathTimeline"/>
    <dgm:cxn modelId="{A32182B0-2B4E-479D-BCAE-F0B654BAB67C}" type="presParOf" srcId="{58D1E332-1E71-4ACD-B6B5-15E32B95514E}" destId="{59DE97B9-B945-40E2-80E8-42547D0C5B37}" srcOrd="3" destOrd="0" presId="urn:microsoft.com/office/officeart/2017/3/layout/HorizontalPathTimeline"/>
    <dgm:cxn modelId="{26CC6EE4-94B5-42C6-97D0-01A8EE21C784}" type="presParOf" srcId="{58D1E332-1E71-4ACD-B6B5-15E32B95514E}" destId="{51D7C46A-567C-4BE0-AF44-144F8A2B665B}" srcOrd="4" destOrd="0" presId="urn:microsoft.com/office/officeart/2017/3/layout/HorizontalPathTimeline"/>
    <dgm:cxn modelId="{5353813B-0916-4E13-A7F7-3ABCEE787FDA}" type="presParOf" srcId="{9910C53A-7593-498D-9AA1-8F017B06D602}" destId="{9C40D5DA-937D-464B-A1E7-73A2A96E4427}" srcOrd="9" destOrd="0" presId="urn:microsoft.com/office/officeart/2017/3/layout/HorizontalPathTimeline"/>
    <dgm:cxn modelId="{83FECAE5-6B64-4D68-A971-65642DB5BEB4}" type="presParOf" srcId="{9910C53A-7593-498D-9AA1-8F017B06D602}" destId="{91E72F1C-B954-4FF0-A7CA-88F1DF185A89}" srcOrd="10" destOrd="0" presId="urn:microsoft.com/office/officeart/2017/3/layout/HorizontalPathTimeline"/>
    <dgm:cxn modelId="{9C3D1160-1A92-48C0-B6AC-D19F26B2376A}" type="presParOf" srcId="{91E72F1C-B954-4FF0-A7CA-88F1DF185A89}" destId="{86798557-5BDC-4DCA-83AB-C3EF81764C47}" srcOrd="0" destOrd="0" presId="urn:microsoft.com/office/officeart/2017/3/layout/HorizontalPathTimeline"/>
    <dgm:cxn modelId="{C991BBE8-3990-43F9-91C8-49D88442E813}" type="presParOf" srcId="{91E72F1C-B954-4FF0-A7CA-88F1DF185A89}" destId="{9CFBABBB-1CBE-4D9D-8E10-1BC3D15B63C8}" srcOrd="1" destOrd="0" presId="urn:microsoft.com/office/officeart/2017/3/layout/HorizontalPathTimeline"/>
    <dgm:cxn modelId="{BDDE64B6-AA7C-4830-A7F2-F39CFC7552C6}" type="presParOf" srcId="{9CFBABBB-1CBE-4D9D-8E10-1BC3D15B63C8}" destId="{A4CB2E0C-209D-4AB4-A70F-8DA324E2F46B}" srcOrd="0" destOrd="0" presId="urn:microsoft.com/office/officeart/2017/3/layout/HorizontalPathTimeline"/>
    <dgm:cxn modelId="{54B98F92-4E2A-44AD-9F20-8F433A85E6A3}" type="presParOf" srcId="{9CFBABBB-1CBE-4D9D-8E10-1BC3D15B63C8}" destId="{77E4055F-214E-4142-B473-49482305E8FD}" srcOrd="1" destOrd="0" presId="urn:microsoft.com/office/officeart/2017/3/layout/HorizontalPathTimeline"/>
    <dgm:cxn modelId="{37D0DE11-FF5D-4554-B962-53A0D99D28E1}" type="presParOf" srcId="{91E72F1C-B954-4FF0-A7CA-88F1DF185A89}" destId="{5039F4E0-0288-4449-83ED-B80B1B2A2B98}" srcOrd="2" destOrd="0" presId="urn:microsoft.com/office/officeart/2017/3/layout/HorizontalPathTimeline"/>
    <dgm:cxn modelId="{374F0645-A6A6-4950-B7B9-BBC6372AE8A7}" type="presParOf" srcId="{91E72F1C-B954-4FF0-A7CA-88F1DF185A89}" destId="{77C2E356-C75B-4F08-9128-3513C280CC87}" srcOrd="3" destOrd="0" presId="urn:microsoft.com/office/officeart/2017/3/layout/HorizontalPathTimeline"/>
    <dgm:cxn modelId="{930297D9-5643-4BA8-9F79-FD14F33DEBD5}" type="presParOf" srcId="{91E72F1C-B954-4FF0-A7CA-88F1DF185A89}" destId="{B1EB9FE2-FAF1-4A39-B35C-8F17E6C0941D}" srcOrd="4" destOrd="0" presId="urn:microsoft.com/office/officeart/2017/3/layout/HorizontalPathTimeline"/>
    <dgm:cxn modelId="{49F08B70-5BFE-4412-AD41-C6B2A14F9E7D}" type="presParOf" srcId="{9910C53A-7593-498D-9AA1-8F017B06D602}" destId="{3BC805C3-15AA-40E6-86FF-CF5AB7953AF5}" srcOrd="11" destOrd="0" presId="urn:microsoft.com/office/officeart/2017/3/layout/HorizontalPathTimeline"/>
    <dgm:cxn modelId="{923C682E-CAE4-4E81-9370-6EBD25C698EE}" type="presParOf" srcId="{9910C53A-7593-498D-9AA1-8F017B06D602}" destId="{4B8DEF72-F387-4ACD-B5AF-8982ECC502BF}" srcOrd="12" destOrd="0" presId="urn:microsoft.com/office/officeart/2017/3/layout/HorizontalPathTimeline"/>
    <dgm:cxn modelId="{5F9D2DE7-C410-4BB4-A75A-4A5F2A8F903E}" type="presParOf" srcId="{4B8DEF72-F387-4ACD-B5AF-8982ECC502BF}" destId="{D89DE9A6-40F1-44D1-BE31-596984652E31}" srcOrd="0" destOrd="0" presId="urn:microsoft.com/office/officeart/2017/3/layout/HorizontalPathTimeline"/>
    <dgm:cxn modelId="{A85C54BF-F0FC-4B96-AB4D-879FEBED1C48}" type="presParOf" srcId="{4B8DEF72-F387-4ACD-B5AF-8982ECC502BF}" destId="{54493F50-6833-4193-BC8B-D696855DDF05}" srcOrd="1" destOrd="0" presId="urn:microsoft.com/office/officeart/2017/3/layout/HorizontalPathTimeline"/>
    <dgm:cxn modelId="{F9BA296E-2A8A-4F8E-A6D6-03E0B1A15779}" type="presParOf" srcId="{54493F50-6833-4193-BC8B-D696855DDF05}" destId="{702271AE-9082-4D2B-B044-13872A2D9B50}" srcOrd="0" destOrd="0" presId="urn:microsoft.com/office/officeart/2017/3/layout/HorizontalPathTimeline"/>
    <dgm:cxn modelId="{ED47DE5C-FC55-4DCA-8E80-D33D2DFCC1E6}" type="presParOf" srcId="{54493F50-6833-4193-BC8B-D696855DDF05}" destId="{83FE54FB-776E-4845-9172-69B7F813AF33}" srcOrd="1" destOrd="0" presId="urn:microsoft.com/office/officeart/2017/3/layout/HorizontalPathTimeline"/>
    <dgm:cxn modelId="{A4246A7B-D06C-4D8F-8259-30093650DD35}" type="presParOf" srcId="{4B8DEF72-F387-4ACD-B5AF-8982ECC502BF}" destId="{00B5FFD7-9EC0-4F6F-8625-543F8B9D9E58}" srcOrd="2" destOrd="0" presId="urn:microsoft.com/office/officeart/2017/3/layout/HorizontalPathTimeline"/>
    <dgm:cxn modelId="{6927F693-A1CF-4394-872B-ECD8FCBD4BDD}" type="presParOf" srcId="{4B8DEF72-F387-4ACD-B5AF-8982ECC502BF}" destId="{605D3C5C-D446-465A-B79D-5F9D5133A3F9}" srcOrd="3" destOrd="0" presId="urn:microsoft.com/office/officeart/2017/3/layout/HorizontalPathTimeline"/>
    <dgm:cxn modelId="{4C4B9B8F-C32A-4DF2-B7BB-439884BF24DE}" type="presParOf" srcId="{4B8DEF72-F387-4ACD-B5AF-8982ECC502BF}" destId="{1D50EE86-94F2-4C25-B1B3-6BEC7D154647}" srcOrd="4" destOrd="0" presId="urn:microsoft.com/office/officeart/2017/3/layout/HorizontalPathTimeline"/>
    <dgm:cxn modelId="{71C4566F-130E-43B4-A095-A4BB91ACB6CE}" type="presParOf" srcId="{9910C53A-7593-498D-9AA1-8F017B06D602}" destId="{CC72B115-C1D4-46CC-9120-6C99D1F0999C}" srcOrd="13" destOrd="0" presId="urn:microsoft.com/office/officeart/2017/3/layout/HorizontalPathTimeline"/>
    <dgm:cxn modelId="{11FA7512-B4D1-4937-8B16-94779204C6C4}" type="presParOf" srcId="{9910C53A-7593-498D-9AA1-8F017B06D602}" destId="{2F8571A8-2C3A-472A-AC94-EF96B4C7C92D}" srcOrd="14" destOrd="0" presId="urn:microsoft.com/office/officeart/2017/3/layout/HorizontalPathTimeline"/>
    <dgm:cxn modelId="{C0E5E6B8-C13B-4C8E-97DB-FDE4DCB49A39}" type="presParOf" srcId="{2F8571A8-2C3A-472A-AC94-EF96B4C7C92D}" destId="{3451B0A4-6998-41D4-AD27-CAAED2F43D23}" srcOrd="0" destOrd="0" presId="urn:microsoft.com/office/officeart/2017/3/layout/HorizontalPathTimeline"/>
    <dgm:cxn modelId="{6CF1F89C-8D66-41AF-87B4-36868ADEC56D}" type="presParOf" srcId="{2F8571A8-2C3A-472A-AC94-EF96B4C7C92D}" destId="{D124BDCE-9F09-4FC3-A730-E4BB03C6667C}" srcOrd="1" destOrd="0" presId="urn:microsoft.com/office/officeart/2017/3/layout/HorizontalPathTimeline"/>
    <dgm:cxn modelId="{60CCE12F-904B-46D8-8B5F-DFC3CDFAB9C6}" type="presParOf" srcId="{D124BDCE-9F09-4FC3-A730-E4BB03C6667C}" destId="{89F07A09-B95A-4EB2-BD2C-C77FF8E1AE5F}" srcOrd="0" destOrd="0" presId="urn:microsoft.com/office/officeart/2017/3/layout/HorizontalPathTimeline"/>
    <dgm:cxn modelId="{659185DB-2233-4765-9220-87FB79CAB668}" type="presParOf" srcId="{D124BDCE-9F09-4FC3-A730-E4BB03C6667C}" destId="{CD737297-57D4-49DE-9BDC-57EAC8C57590}" srcOrd="1" destOrd="0" presId="urn:microsoft.com/office/officeart/2017/3/layout/HorizontalPathTimeline"/>
    <dgm:cxn modelId="{DE76466D-6CBB-4945-BF1F-1EFF352BBD83}" type="presParOf" srcId="{2F8571A8-2C3A-472A-AC94-EF96B4C7C92D}" destId="{C9330ED6-9F89-4FF2-B4E1-36B15DE5EC88}" srcOrd="2" destOrd="0" presId="urn:microsoft.com/office/officeart/2017/3/layout/HorizontalPathTimeline"/>
    <dgm:cxn modelId="{6FBF2D84-5CB6-446D-8319-381B589DB9C7}" type="presParOf" srcId="{2F8571A8-2C3A-472A-AC94-EF96B4C7C92D}" destId="{292109FA-6899-483C-8EEE-55588E2E0D2B}" srcOrd="3" destOrd="0" presId="urn:microsoft.com/office/officeart/2017/3/layout/HorizontalPathTimeline"/>
    <dgm:cxn modelId="{C7AE0D43-ADC4-4A8E-8D92-6E18C620D293}" type="presParOf" srcId="{2F8571A8-2C3A-472A-AC94-EF96B4C7C92D}" destId="{D0BC9E89-05CB-4A63-BECC-4A6A127AB038}"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5E85-40EE-4B95-9B4E-09327D52A747}"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F6A0CB98-C009-47FC-8BEE-4429FB366D87}">
      <dgm:prSet/>
      <dgm:spPr/>
      <dgm:t>
        <a:bodyPr/>
        <a:lstStyle/>
        <a:p>
          <a:r>
            <a:rPr lang="en-US" dirty="0"/>
            <a:t>Schedule</a:t>
          </a:r>
        </a:p>
      </dgm:t>
    </dgm:pt>
    <dgm:pt modelId="{1E3DD6C1-471F-415F-AAD8-D164C29BD459}" type="parTrans" cxnId="{894FBD6D-BDFC-4F35-8078-B5EE6ED403AA}">
      <dgm:prSet/>
      <dgm:spPr/>
      <dgm:t>
        <a:bodyPr/>
        <a:lstStyle/>
        <a:p>
          <a:endParaRPr lang="en-US"/>
        </a:p>
      </dgm:t>
    </dgm:pt>
    <dgm:pt modelId="{187B8B8F-B8DB-40DF-9B70-91FFA9D63CF6}" type="sibTrans" cxnId="{894FBD6D-BDFC-4F35-8078-B5EE6ED403AA}">
      <dgm:prSet/>
      <dgm:spPr/>
      <dgm:t>
        <a:bodyPr/>
        <a:lstStyle/>
        <a:p>
          <a:endParaRPr lang="en-US"/>
        </a:p>
      </dgm:t>
    </dgm:pt>
    <dgm:pt modelId="{7F4DCAC4-979F-470A-83F1-3A5BE5FA45D9}">
      <dgm:prSet/>
      <dgm:spPr/>
      <dgm:t>
        <a:bodyPr/>
        <a:lstStyle/>
        <a:p>
          <a:r>
            <a:rPr lang="en-US"/>
            <a:t>Although not required, scheduling an appointment is encouraged.  Email </a:t>
          </a:r>
          <a:r>
            <a:rPr lang="en-US">
              <a:hlinkClick xmlns:r="http://schemas.openxmlformats.org/officeDocument/2006/relationships" r:id="rId1"/>
            </a:rPr>
            <a:t>candidates@votescount.us</a:t>
          </a:r>
          <a:r>
            <a:rPr lang="en-US"/>
            <a:t> or phone 831-454-2060.</a:t>
          </a:r>
          <a:endParaRPr lang="en-US" b="1"/>
        </a:p>
      </dgm:t>
    </dgm:pt>
    <dgm:pt modelId="{2F9844DC-DC92-4CBC-A934-20CA0070FC06}" type="parTrans" cxnId="{33A92D0C-C20A-4DF1-A40A-C10584E7616B}">
      <dgm:prSet/>
      <dgm:spPr/>
      <dgm:t>
        <a:bodyPr/>
        <a:lstStyle/>
        <a:p>
          <a:endParaRPr lang="en-US"/>
        </a:p>
      </dgm:t>
    </dgm:pt>
    <dgm:pt modelId="{C0E3A86A-ED31-4666-BD99-4EAE848F8DC0}" type="sibTrans" cxnId="{33A92D0C-C20A-4DF1-A40A-C10584E7616B}">
      <dgm:prSet/>
      <dgm:spPr/>
      <dgm:t>
        <a:bodyPr/>
        <a:lstStyle/>
        <a:p>
          <a:endParaRPr lang="en-US"/>
        </a:p>
      </dgm:t>
    </dgm:pt>
    <dgm:pt modelId="{D1C2E622-E421-4CD0-A89B-316FA4E8947E}">
      <dgm:prSet/>
      <dgm:spPr/>
      <dgm:t>
        <a:bodyPr/>
        <a:lstStyle/>
        <a:p>
          <a:r>
            <a:rPr lang="en-US"/>
            <a:t>Issue</a:t>
          </a:r>
        </a:p>
      </dgm:t>
    </dgm:pt>
    <dgm:pt modelId="{0E3C1BAB-0111-4136-AAA7-7A0A8F18DF83}" type="parTrans" cxnId="{0782EB5C-E3B1-4F61-8787-31FBC7071658}">
      <dgm:prSet/>
      <dgm:spPr/>
      <dgm:t>
        <a:bodyPr/>
        <a:lstStyle/>
        <a:p>
          <a:endParaRPr lang="en-US"/>
        </a:p>
      </dgm:t>
    </dgm:pt>
    <dgm:pt modelId="{D3E63FF4-C6FA-4A5A-ABE3-724443DC6631}" type="sibTrans" cxnId="{0782EB5C-E3B1-4F61-8787-31FBC7071658}">
      <dgm:prSet/>
      <dgm:spPr/>
      <dgm:t>
        <a:bodyPr/>
        <a:lstStyle/>
        <a:p>
          <a:endParaRPr lang="en-US"/>
        </a:p>
      </dgm:t>
    </dgm:pt>
    <dgm:pt modelId="{672A4299-F4B7-4E83-B919-B7EDEB2D5671}">
      <dgm:prSet/>
      <dgm:spPr/>
      <dgm:t>
        <a:bodyPr/>
        <a:lstStyle/>
        <a:p>
          <a:r>
            <a:rPr lang="en-US" dirty="0"/>
            <a:t>The Elections Department will issue you Signatures in Lieu of Filing Fees petitions or Nomination papers.</a:t>
          </a:r>
        </a:p>
      </dgm:t>
    </dgm:pt>
    <dgm:pt modelId="{42318712-15BE-40BD-953F-EF3D230D72AC}" type="parTrans" cxnId="{874726A7-6FDA-4821-8505-4AE5211CD0D4}">
      <dgm:prSet/>
      <dgm:spPr/>
      <dgm:t>
        <a:bodyPr/>
        <a:lstStyle/>
        <a:p>
          <a:endParaRPr lang="en-US"/>
        </a:p>
      </dgm:t>
    </dgm:pt>
    <dgm:pt modelId="{51A0B190-3425-488F-97DE-4789BE324356}" type="sibTrans" cxnId="{874726A7-6FDA-4821-8505-4AE5211CD0D4}">
      <dgm:prSet/>
      <dgm:spPr/>
      <dgm:t>
        <a:bodyPr/>
        <a:lstStyle/>
        <a:p>
          <a:endParaRPr lang="en-US"/>
        </a:p>
      </dgm:t>
    </dgm:pt>
    <dgm:pt modelId="{2F9BBC4D-90C3-44AD-9825-90282C2C19C9}">
      <dgm:prSet/>
      <dgm:spPr/>
      <dgm:t>
        <a:bodyPr/>
        <a:lstStyle/>
        <a:p>
          <a:r>
            <a:rPr lang="en-US"/>
            <a:t>Collect</a:t>
          </a:r>
        </a:p>
      </dgm:t>
    </dgm:pt>
    <dgm:pt modelId="{8DE650F9-107D-4D90-9DC0-90C8691DA6EE}" type="parTrans" cxnId="{F8852468-6716-4AA1-97B6-7FAB4A27C1D9}">
      <dgm:prSet/>
      <dgm:spPr/>
      <dgm:t>
        <a:bodyPr/>
        <a:lstStyle/>
        <a:p>
          <a:endParaRPr lang="en-US"/>
        </a:p>
      </dgm:t>
    </dgm:pt>
    <dgm:pt modelId="{98CB7F47-990A-40DC-8223-EF99FCF22F33}" type="sibTrans" cxnId="{F8852468-6716-4AA1-97B6-7FAB4A27C1D9}">
      <dgm:prSet/>
      <dgm:spPr/>
      <dgm:t>
        <a:bodyPr/>
        <a:lstStyle/>
        <a:p>
          <a:endParaRPr lang="en-US"/>
        </a:p>
      </dgm:t>
    </dgm:pt>
    <dgm:pt modelId="{A107CCC3-AE2D-413C-AF98-6AB4A350203E}">
      <dgm:prSet/>
      <dgm:spPr/>
      <dgm:t>
        <a:bodyPr/>
        <a:lstStyle/>
        <a:p>
          <a:r>
            <a:rPr lang="en-US" dirty="0"/>
            <a:t>Collect valid signatures from voters within your jurisdiction. 20 for County offices, 40 for BOE, Congress and Assembly, 65 for State offices and US Senator. </a:t>
          </a:r>
        </a:p>
      </dgm:t>
    </dgm:pt>
    <dgm:pt modelId="{15C0C9E2-245D-4CA7-B6AF-92F2B295DA65}" type="parTrans" cxnId="{0B211096-01F8-4569-901D-11C71B1DE8D9}">
      <dgm:prSet/>
      <dgm:spPr/>
      <dgm:t>
        <a:bodyPr/>
        <a:lstStyle/>
        <a:p>
          <a:endParaRPr lang="en-US"/>
        </a:p>
      </dgm:t>
    </dgm:pt>
    <dgm:pt modelId="{50EB7933-2231-47F6-92A9-6A43FD010B7C}" type="sibTrans" cxnId="{0B211096-01F8-4569-901D-11C71B1DE8D9}">
      <dgm:prSet/>
      <dgm:spPr/>
      <dgm:t>
        <a:bodyPr/>
        <a:lstStyle/>
        <a:p>
          <a:endParaRPr lang="en-US"/>
        </a:p>
      </dgm:t>
    </dgm:pt>
    <dgm:pt modelId="{07617869-FAAC-4471-BC15-18E81747B2FD}" type="pres">
      <dgm:prSet presAssocID="{48095E85-40EE-4B95-9B4E-09327D52A747}" presName="Name0" presStyleCnt="0">
        <dgm:presLayoutVars>
          <dgm:dir/>
          <dgm:animLvl val="lvl"/>
          <dgm:resizeHandles val="exact"/>
        </dgm:presLayoutVars>
      </dgm:prSet>
      <dgm:spPr/>
    </dgm:pt>
    <dgm:pt modelId="{C1B19E3F-51DA-4C87-8441-A7CFE18F0CC6}" type="pres">
      <dgm:prSet presAssocID="{2F9BBC4D-90C3-44AD-9825-90282C2C19C9}" presName="boxAndChildren" presStyleCnt="0"/>
      <dgm:spPr/>
    </dgm:pt>
    <dgm:pt modelId="{BCDACBA3-14DB-4397-BF3B-452727B8C565}" type="pres">
      <dgm:prSet presAssocID="{2F9BBC4D-90C3-44AD-9825-90282C2C19C9}" presName="parentTextBox" presStyleLbl="alignNode1" presStyleIdx="0" presStyleCnt="3"/>
      <dgm:spPr/>
    </dgm:pt>
    <dgm:pt modelId="{BFE0FF42-974F-450F-AB4B-149E9F8209C2}" type="pres">
      <dgm:prSet presAssocID="{2F9BBC4D-90C3-44AD-9825-90282C2C19C9}" presName="descendantBox" presStyleLbl="bgAccFollowNode1" presStyleIdx="0" presStyleCnt="3"/>
      <dgm:spPr/>
    </dgm:pt>
    <dgm:pt modelId="{61AF1054-289C-4D26-8AE6-FC6A4C0CA07F}" type="pres">
      <dgm:prSet presAssocID="{D3E63FF4-C6FA-4A5A-ABE3-724443DC6631}" presName="sp" presStyleCnt="0"/>
      <dgm:spPr/>
    </dgm:pt>
    <dgm:pt modelId="{59A28482-3EC1-4BAB-BAD3-83B7725AB306}" type="pres">
      <dgm:prSet presAssocID="{D1C2E622-E421-4CD0-A89B-316FA4E8947E}" presName="arrowAndChildren" presStyleCnt="0"/>
      <dgm:spPr/>
    </dgm:pt>
    <dgm:pt modelId="{73863D1C-89AD-4F1C-A36E-F7BA02DA49C7}" type="pres">
      <dgm:prSet presAssocID="{D1C2E622-E421-4CD0-A89B-316FA4E8947E}" presName="parentTextArrow" presStyleLbl="node1" presStyleIdx="0" presStyleCnt="0"/>
      <dgm:spPr/>
    </dgm:pt>
    <dgm:pt modelId="{9B6321ED-75BC-48D9-97C7-B7768467983A}" type="pres">
      <dgm:prSet presAssocID="{D1C2E622-E421-4CD0-A89B-316FA4E8947E}" presName="arrow" presStyleLbl="alignNode1" presStyleIdx="1" presStyleCnt="3"/>
      <dgm:spPr/>
    </dgm:pt>
    <dgm:pt modelId="{AD6B794D-20EC-4F0B-9AAC-2AFC5A05F1E7}" type="pres">
      <dgm:prSet presAssocID="{D1C2E622-E421-4CD0-A89B-316FA4E8947E}" presName="descendantArrow" presStyleLbl="bgAccFollowNode1" presStyleIdx="1" presStyleCnt="3"/>
      <dgm:spPr/>
    </dgm:pt>
    <dgm:pt modelId="{BD7C1745-9BDB-4AEA-8B1A-F274CE2CFEF9}" type="pres">
      <dgm:prSet presAssocID="{187B8B8F-B8DB-40DF-9B70-91FFA9D63CF6}" presName="sp" presStyleCnt="0"/>
      <dgm:spPr/>
    </dgm:pt>
    <dgm:pt modelId="{0A05ED45-9FAB-4BC2-ABEE-F1D01709ECB5}" type="pres">
      <dgm:prSet presAssocID="{F6A0CB98-C009-47FC-8BEE-4429FB366D87}" presName="arrowAndChildren" presStyleCnt="0"/>
      <dgm:spPr/>
    </dgm:pt>
    <dgm:pt modelId="{E0761AC0-2999-47C2-BA10-3CE1997AEFF3}" type="pres">
      <dgm:prSet presAssocID="{F6A0CB98-C009-47FC-8BEE-4429FB366D87}" presName="parentTextArrow" presStyleLbl="node1" presStyleIdx="0" presStyleCnt="0"/>
      <dgm:spPr/>
    </dgm:pt>
    <dgm:pt modelId="{2F21368F-6FB8-4D44-9A77-F5E201D9718D}" type="pres">
      <dgm:prSet presAssocID="{F6A0CB98-C009-47FC-8BEE-4429FB366D87}" presName="arrow" presStyleLbl="alignNode1" presStyleIdx="2" presStyleCnt="3"/>
      <dgm:spPr/>
    </dgm:pt>
    <dgm:pt modelId="{AD63B6EE-4EFA-4998-A2B2-C0AB1FDE39A2}" type="pres">
      <dgm:prSet presAssocID="{F6A0CB98-C009-47FC-8BEE-4429FB366D87}" presName="descendantArrow" presStyleLbl="bgAccFollowNode1" presStyleIdx="2" presStyleCnt="3"/>
      <dgm:spPr/>
    </dgm:pt>
  </dgm:ptLst>
  <dgm:cxnLst>
    <dgm:cxn modelId="{964DE801-E976-4D9E-B707-FACD9345FA12}" type="presOf" srcId="{2F9BBC4D-90C3-44AD-9825-90282C2C19C9}" destId="{BCDACBA3-14DB-4397-BF3B-452727B8C565}" srcOrd="0" destOrd="0" presId="urn:microsoft.com/office/officeart/2016/7/layout/VerticalDownArrowProcess"/>
    <dgm:cxn modelId="{33A92D0C-C20A-4DF1-A40A-C10584E7616B}" srcId="{F6A0CB98-C009-47FC-8BEE-4429FB366D87}" destId="{7F4DCAC4-979F-470A-83F1-3A5BE5FA45D9}" srcOrd="0" destOrd="0" parTransId="{2F9844DC-DC92-4CBC-A934-20CA0070FC06}" sibTransId="{C0E3A86A-ED31-4666-BD99-4EAE848F8DC0}"/>
    <dgm:cxn modelId="{028E4021-1E67-479E-ADE4-58421955E33C}" type="presOf" srcId="{F6A0CB98-C009-47FC-8BEE-4429FB366D87}" destId="{2F21368F-6FB8-4D44-9A77-F5E201D9718D}" srcOrd="1" destOrd="0" presId="urn:microsoft.com/office/officeart/2016/7/layout/VerticalDownArrowProcess"/>
    <dgm:cxn modelId="{047B0437-B2E4-4016-8A8B-8B1DCC12C633}" type="presOf" srcId="{D1C2E622-E421-4CD0-A89B-316FA4E8947E}" destId="{9B6321ED-75BC-48D9-97C7-B7768467983A}" srcOrd="1" destOrd="0" presId="urn:microsoft.com/office/officeart/2016/7/layout/VerticalDownArrowProcess"/>
    <dgm:cxn modelId="{0782EB5C-E3B1-4F61-8787-31FBC7071658}" srcId="{48095E85-40EE-4B95-9B4E-09327D52A747}" destId="{D1C2E622-E421-4CD0-A89B-316FA4E8947E}" srcOrd="1" destOrd="0" parTransId="{0E3C1BAB-0111-4136-AAA7-7A0A8F18DF83}" sibTransId="{D3E63FF4-C6FA-4A5A-ABE3-724443DC6631}"/>
    <dgm:cxn modelId="{D64EB061-6C4D-4FD6-9B22-848E73E43B89}" type="presOf" srcId="{D1C2E622-E421-4CD0-A89B-316FA4E8947E}" destId="{73863D1C-89AD-4F1C-A36E-F7BA02DA49C7}" srcOrd="0" destOrd="0" presId="urn:microsoft.com/office/officeart/2016/7/layout/VerticalDownArrowProcess"/>
    <dgm:cxn modelId="{F8852468-6716-4AA1-97B6-7FAB4A27C1D9}" srcId="{48095E85-40EE-4B95-9B4E-09327D52A747}" destId="{2F9BBC4D-90C3-44AD-9825-90282C2C19C9}" srcOrd="2" destOrd="0" parTransId="{8DE650F9-107D-4D90-9DC0-90C8691DA6EE}" sibTransId="{98CB7F47-990A-40DC-8223-EF99FCF22F33}"/>
    <dgm:cxn modelId="{00F72D4D-16A8-4669-9349-B14A2997DE9E}" type="presOf" srcId="{672A4299-F4B7-4E83-B919-B7EDEB2D5671}" destId="{AD6B794D-20EC-4F0B-9AAC-2AFC5A05F1E7}" srcOrd="0" destOrd="0" presId="urn:microsoft.com/office/officeart/2016/7/layout/VerticalDownArrowProcess"/>
    <dgm:cxn modelId="{894FBD6D-BDFC-4F35-8078-B5EE6ED403AA}" srcId="{48095E85-40EE-4B95-9B4E-09327D52A747}" destId="{F6A0CB98-C009-47FC-8BEE-4429FB366D87}" srcOrd="0" destOrd="0" parTransId="{1E3DD6C1-471F-415F-AAD8-D164C29BD459}" sibTransId="{187B8B8F-B8DB-40DF-9B70-91FFA9D63CF6}"/>
    <dgm:cxn modelId="{29AE2571-0A91-487E-9087-4F467E907E67}" type="presOf" srcId="{7F4DCAC4-979F-470A-83F1-3A5BE5FA45D9}" destId="{AD63B6EE-4EFA-4998-A2B2-C0AB1FDE39A2}" srcOrd="0" destOrd="0" presId="urn:microsoft.com/office/officeart/2016/7/layout/VerticalDownArrowProcess"/>
    <dgm:cxn modelId="{0B211096-01F8-4569-901D-11C71B1DE8D9}" srcId="{2F9BBC4D-90C3-44AD-9825-90282C2C19C9}" destId="{A107CCC3-AE2D-413C-AF98-6AB4A350203E}" srcOrd="0" destOrd="0" parTransId="{15C0C9E2-245D-4CA7-B6AF-92F2B295DA65}" sibTransId="{50EB7933-2231-47F6-92A9-6A43FD010B7C}"/>
    <dgm:cxn modelId="{F8DF969C-6CBB-42DA-960E-A74E1009CC4B}" type="presOf" srcId="{A107CCC3-AE2D-413C-AF98-6AB4A350203E}" destId="{BFE0FF42-974F-450F-AB4B-149E9F8209C2}" srcOrd="0" destOrd="0" presId="urn:microsoft.com/office/officeart/2016/7/layout/VerticalDownArrowProcess"/>
    <dgm:cxn modelId="{9571E49F-F14D-4FEF-A2C6-1BAEA3ECC960}" type="presOf" srcId="{F6A0CB98-C009-47FC-8BEE-4429FB366D87}" destId="{E0761AC0-2999-47C2-BA10-3CE1997AEFF3}" srcOrd="0" destOrd="0" presId="urn:microsoft.com/office/officeart/2016/7/layout/VerticalDownArrowProcess"/>
    <dgm:cxn modelId="{874726A7-6FDA-4821-8505-4AE5211CD0D4}" srcId="{D1C2E622-E421-4CD0-A89B-316FA4E8947E}" destId="{672A4299-F4B7-4E83-B919-B7EDEB2D5671}" srcOrd="0" destOrd="0" parTransId="{42318712-15BE-40BD-953F-EF3D230D72AC}" sibTransId="{51A0B190-3425-488F-97DE-4789BE324356}"/>
    <dgm:cxn modelId="{AD8A2DD3-B8DF-4551-AC86-873D04269BCB}" type="presOf" srcId="{48095E85-40EE-4B95-9B4E-09327D52A747}" destId="{07617869-FAAC-4471-BC15-18E81747B2FD}" srcOrd="0" destOrd="0" presId="urn:microsoft.com/office/officeart/2016/7/layout/VerticalDownArrowProcess"/>
    <dgm:cxn modelId="{F8988A88-2B89-4368-ABAA-94C0413ACE0D}" type="presParOf" srcId="{07617869-FAAC-4471-BC15-18E81747B2FD}" destId="{C1B19E3F-51DA-4C87-8441-A7CFE18F0CC6}" srcOrd="0" destOrd="0" presId="urn:microsoft.com/office/officeart/2016/7/layout/VerticalDownArrowProcess"/>
    <dgm:cxn modelId="{C1C6F12F-024B-4822-8911-E6CFE173A109}" type="presParOf" srcId="{C1B19E3F-51DA-4C87-8441-A7CFE18F0CC6}" destId="{BCDACBA3-14DB-4397-BF3B-452727B8C565}" srcOrd="0" destOrd="0" presId="urn:microsoft.com/office/officeart/2016/7/layout/VerticalDownArrowProcess"/>
    <dgm:cxn modelId="{265AE12F-AA25-461B-8E59-626E7A975D0A}" type="presParOf" srcId="{C1B19E3F-51DA-4C87-8441-A7CFE18F0CC6}" destId="{BFE0FF42-974F-450F-AB4B-149E9F8209C2}" srcOrd="1" destOrd="0" presId="urn:microsoft.com/office/officeart/2016/7/layout/VerticalDownArrowProcess"/>
    <dgm:cxn modelId="{619BD8EF-A437-4182-97F6-9FEB9F4A2800}" type="presParOf" srcId="{07617869-FAAC-4471-BC15-18E81747B2FD}" destId="{61AF1054-289C-4D26-8AE6-FC6A4C0CA07F}" srcOrd="1" destOrd="0" presId="urn:microsoft.com/office/officeart/2016/7/layout/VerticalDownArrowProcess"/>
    <dgm:cxn modelId="{1DC9B0F9-B48A-43A1-9D35-D130DC60CAEF}" type="presParOf" srcId="{07617869-FAAC-4471-BC15-18E81747B2FD}" destId="{59A28482-3EC1-4BAB-BAD3-83B7725AB306}" srcOrd="2" destOrd="0" presId="urn:microsoft.com/office/officeart/2016/7/layout/VerticalDownArrowProcess"/>
    <dgm:cxn modelId="{49ABC4C3-4625-4CD8-9B06-1360DAD83CD7}" type="presParOf" srcId="{59A28482-3EC1-4BAB-BAD3-83B7725AB306}" destId="{73863D1C-89AD-4F1C-A36E-F7BA02DA49C7}" srcOrd="0" destOrd="0" presId="urn:microsoft.com/office/officeart/2016/7/layout/VerticalDownArrowProcess"/>
    <dgm:cxn modelId="{91978A4F-9100-43A8-959A-DC575F0EF89B}" type="presParOf" srcId="{59A28482-3EC1-4BAB-BAD3-83B7725AB306}" destId="{9B6321ED-75BC-48D9-97C7-B7768467983A}" srcOrd="1" destOrd="0" presId="urn:microsoft.com/office/officeart/2016/7/layout/VerticalDownArrowProcess"/>
    <dgm:cxn modelId="{7A31313F-CD18-4FF5-BAC6-B567EEA43812}" type="presParOf" srcId="{59A28482-3EC1-4BAB-BAD3-83B7725AB306}" destId="{AD6B794D-20EC-4F0B-9AAC-2AFC5A05F1E7}" srcOrd="2" destOrd="0" presId="urn:microsoft.com/office/officeart/2016/7/layout/VerticalDownArrowProcess"/>
    <dgm:cxn modelId="{F555DFA4-D2E5-4731-94ED-C74B68B2267D}" type="presParOf" srcId="{07617869-FAAC-4471-BC15-18E81747B2FD}" destId="{BD7C1745-9BDB-4AEA-8B1A-F274CE2CFEF9}" srcOrd="3" destOrd="0" presId="urn:microsoft.com/office/officeart/2016/7/layout/VerticalDownArrowProcess"/>
    <dgm:cxn modelId="{196E1860-1259-483F-960C-A9F462D45670}" type="presParOf" srcId="{07617869-FAAC-4471-BC15-18E81747B2FD}" destId="{0A05ED45-9FAB-4BC2-ABEE-F1D01709ECB5}" srcOrd="4" destOrd="0" presId="urn:microsoft.com/office/officeart/2016/7/layout/VerticalDownArrowProcess"/>
    <dgm:cxn modelId="{B6D2E3A3-18DD-42DF-B85C-0F5F01EC45D8}" type="presParOf" srcId="{0A05ED45-9FAB-4BC2-ABEE-F1D01709ECB5}" destId="{E0761AC0-2999-47C2-BA10-3CE1997AEFF3}" srcOrd="0" destOrd="0" presId="urn:microsoft.com/office/officeart/2016/7/layout/VerticalDownArrowProcess"/>
    <dgm:cxn modelId="{56A3DAE4-694A-485E-9ADA-15490675A90C}" type="presParOf" srcId="{0A05ED45-9FAB-4BC2-ABEE-F1D01709ECB5}" destId="{2F21368F-6FB8-4D44-9A77-F5E201D9718D}" srcOrd="1" destOrd="0" presId="urn:microsoft.com/office/officeart/2016/7/layout/VerticalDownArrowProcess"/>
    <dgm:cxn modelId="{6CFA6B8C-AFCC-49CC-9CBD-F7B639CCA729}" type="presParOf" srcId="{0A05ED45-9FAB-4BC2-ABEE-F1D01709ECB5}" destId="{AD63B6EE-4EFA-4998-A2B2-C0AB1FDE39A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4048F6-4F4F-4656-B67E-C9A7E0B73BD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7334ABE-855E-4459-9B51-3E29276737BA}">
      <dgm:prSet phldrT="[Text]" custT="1"/>
      <dgm:spPr/>
      <dgm:t>
        <a:bodyPr/>
        <a:lstStyle/>
        <a:p>
          <a:r>
            <a:rPr lang="en-US" sz="1200" dirty="0">
              <a:solidFill>
                <a:schemeClr val="tx1"/>
              </a:solidFill>
            </a:rPr>
            <a:t>A candidate registered as Margaret Ann Smith may use such variations as Margaret A. Smith, Maggie Smith, Meg Smith, or Annie Smith.  Nicknames may be designed by parentheses or quotation marks.</a:t>
          </a:r>
        </a:p>
      </dgm:t>
    </dgm:pt>
    <dgm:pt modelId="{028779FF-DD72-4EF2-84F6-38180C0450AB}" type="parTrans" cxnId="{CB41BF12-1325-4442-BA70-429BAE153A07}">
      <dgm:prSet/>
      <dgm:spPr/>
      <dgm:t>
        <a:bodyPr/>
        <a:lstStyle/>
        <a:p>
          <a:endParaRPr lang="en-US"/>
        </a:p>
      </dgm:t>
    </dgm:pt>
    <dgm:pt modelId="{F89EC6ED-3382-41C9-AE18-F20D55DC5D1A}" type="sibTrans" cxnId="{CB41BF12-1325-4442-BA70-429BAE153A07}">
      <dgm:prSet/>
      <dgm:spPr/>
      <dgm:t>
        <a:bodyPr/>
        <a:lstStyle/>
        <a:p>
          <a:endParaRPr lang="en-US"/>
        </a:p>
      </dgm:t>
    </dgm:pt>
    <dgm:pt modelId="{BAF7CF03-5CB4-44D7-B96B-317FFB03C6C2}">
      <dgm:prSet phldrT="[Text]"/>
      <dgm:spPr/>
      <dgm:t>
        <a:bodyPr/>
        <a:lstStyle/>
        <a:p>
          <a:r>
            <a:rPr lang="en-US" dirty="0">
              <a:solidFill>
                <a:schemeClr val="tx1"/>
              </a:solidFill>
            </a:rPr>
            <a:t>The ballot designation is the word or group of words that will appear on the ballot under the candidate’s name, designating the principal profession, vocation, or occupation of the candidate.</a:t>
          </a:r>
        </a:p>
      </dgm:t>
    </dgm:pt>
    <dgm:pt modelId="{04042871-F7B2-4D84-B8D7-EE78D83EC5BD}" type="parTrans" cxnId="{D3774030-0DFD-4143-B64B-113144E015EE}">
      <dgm:prSet/>
      <dgm:spPr/>
      <dgm:t>
        <a:bodyPr/>
        <a:lstStyle/>
        <a:p>
          <a:endParaRPr lang="en-US"/>
        </a:p>
      </dgm:t>
    </dgm:pt>
    <dgm:pt modelId="{798C16FB-71AB-44CB-A3BB-554376ED36E2}" type="sibTrans" cxnId="{D3774030-0DFD-4143-B64B-113144E015EE}">
      <dgm:prSet/>
      <dgm:spPr/>
      <dgm:t>
        <a:bodyPr/>
        <a:lstStyle/>
        <a:p>
          <a:endParaRPr lang="en-US"/>
        </a:p>
      </dgm:t>
    </dgm:pt>
    <dgm:pt modelId="{DDE278D6-116F-44B5-A526-BF3FF4472013}">
      <dgm:prSet phldrT="[Text]"/>
      <dgm:spPr/>
      <dgm:t>
        <a:bodyPr/>
        <a:lstStyle/>
        <a:p>
          <a:r>
            <a:rPr lang="en-US" dirty="0">
              <a:solidFill>
                <a:schemeClr val="tx1"/>
              </a:solidFill>
            </a:rPr>
            <a:t>You can use the word “None”.</a:t>
          </a:r>
        </a:p>
      </dgm:t>
    </dgm:pt>
    <dgm:pt modelId="{0EEE5194-1DED-458D-93E8-184BA2FA3333}" type="parTrans" cxnId="{CEB51662-2755-4210-8C3E-DB389EA42BF7}">
      <dgm:prSet/>
      <dgm:spPr/>
      <dgm:t>
        <a:bodyPr/>
        <a:lstStyle/>
        <a:p>
          <a:endParaRPr lang="en-US"/>
        </a:p>
      </dgm:t>
    </dgm:pt>
    <dgm:pt modelId="{56CD338E-E754-4A6B-968B-B3C5F2E6E691}" type="sibTrans" cxnId="{CEB51662-2755-4210-8C3E-DB389EA42BF7}">
      <dgm:prSet/>
      <dgm:spPr/>
      <dgm:t>
        <a:bodyPr/>
        <a:lstStyle/>
        <a:p>
          <a:endParaRPr lang="en-US"/>
        </a:p>
      </dgm:t>
    </dgm:pt>
    <dgm:pt modelId="{2ECBF21C-1476-433A-B9DD-B593B315C77F}">
      <dgm:prSet phldrT="[Text]"/>
      <dgm:spPr/>
      <dgm:t>
        <a:bodyPr/>
        <a:lstStyle/>
        <a:p>
          <a:r>
            <a:rPr lang="en-US" dirty="0">
              <a:solidFill>
                <a:schemeClr val="tx1"/>
              </a:solidFill>
            </a:rPr>
            <a:t>You are allowed a total of 39 characters for your name and 39 characters for your ballot designation so it will fit nicely on the ballot.</a:t>
          </a:r>
        </a:p>
      </dgm:t>
    </dgm:pt>
    <dgm:pt modelId="{14076AB7-5050-4130-9252-D76C1DE1089C}" type="parTrans" cxnId="{C6636CB2-6D5E-4415-8EEA-F83A0E135A01}">
      <dgm:prSet/>
      <dgm:spPr/>
      <dgm:t>
        <a:bodyPr/>
        <a:lstStyle/>
        <a:p>
          <a:endParaRPr lang="en-US"/>
        </a:p>
      </dgm:t>
    </dgm:pt>
    <dgm:pt modelId="{C47DD420-72FD-43AB-BB5A-33E696A32C28}" type="sibTrans" cxnId="{C6636CB2-6D5E-4415-8EEA-F83A0E135A01}">
      <dgm:prSet/>
      <dgm:spPr/>
      <dgm:t>
        <a:bodyPr/>
        <a:lstStyle/>
        <a:p>
          <a:endParaRPr lang="en-US"/>
        </a:p>
      </dgm:t>
    </dgm:pt>
    <dgm:pt modelId="{25524045-BB6D-4A09-9B92-BAB838398BEF}">
      <dgm:prSet phldrT="[Text]"/>
      <dgm:spPr/>
      <dgm:t>
        <a:bodyPr/>
        <a:lstStyle/>
        <a:p>
          <a:r>
            <a:rPr lang="en-US" dirty="0">
              <a:solidFill>
                <a:schemeClr val="tx1"/>
              </a:solidFill>
            </a:rPr>
            <a:t>All candidates must completely fill out the ballot designation worksheet. You are encouraged to provide two alternatives to your first choice.</a:t>
          </a:r>
        </a:p>
      </dgm:t>
    </dgm:pt>
    <dgm:pt modelId="{EE5DF4A5-4AB6-4CEB-8228-74C2653627D9}" type="parTrans" cxnId="{3E6445EA-D848-4B20-B377-8D27A07C76D7}">
      <dgm:prSet/>
      <dgm:spPr/>
      <dgm:t>
        <a:bodyPr/>
        <a:lstStyle/>
        <a:p>
          <a:endParaRPr lang="en-US"/>
        </a:p>
      </dgm:t>
    </dgm:pt>
    <dgm:pt modelId="{B608DB9B-E0E6-4C32-A357-6FB4E196A611}" type="sibTrans" cxnId="{3E6445EA-D848-4B20-B377-8D27A07C76D7}">
      <dgm:prSet/>
      <dgm:spPr/>
      <dgm:t>
        <a:bodyPr/>
        <a:lstStyle/>
        <a:p>
          <a:endParaRPr lang="en-US"/>
        </a:p>
      </dgm:t>
    </dgm:pt>
    <dgm:pt modelId="{52C437A4-14C3-4FB7-AD80-6569385E48A4}">
      <dgm:prSet phldrT="[Text]"/>
      <dgm:spPr/>
      <dgm:t>
        <a:bodyPr/>
        <a:lstStyle/>
        <a:p>
          <a:r>
            <a:rPr lang="en-US" dirty="0">
              <a:solidFill>
                <a:schemeClr val="tx1"/>
              </a:solidFill>
            </a:rPr>
            <a:t>If your first choice is rejected, we will inform you which one is allowed. If all three are rejected, you will be notified in writing and given 3 days to provide an acceptable ballot.</a:t>
          </a:r>
        </a:p>
      </dgm:t>
    </dgm:pt>
    <dgm:pt modelId="{73927736-4D3B-48B5-B18E-86196173E1A2}" type="parTrans" cxnId="{49E20C94-124B-4885-89EE-598F4BA8805A}">
      <dgm:prSet/>
      <dgm:spPr/>
      <dgm:t>
        <a:bodyPr/>
        <a:lstStyle/>
        <a:p>
          <a:endParaRPr lang="en-US"/>
        </a:p>
      </dgm:t>
    </dgm:pt>
    <dgm:pt modelId="{C018B7B7-1A40-400A-815F-4A64D98EBBAE}" type="sibTrans" cxnId="{49E20C94-124B-4885-89EE-598F4BA8805A}">
      <dgm:prSet/>
      <dgm:spPr/>
      <dgm:t>
        <a:bodyPr/>
        <a:lstStyle/>
        <a:p>
          <a:endParaRPr lang="en-US"/>
        </a:p>
      </dgm:t>
    </dgm:pt>
    <dgm:pt modelId="{990D284D-9438-43E7-AAD9-F41DD74FF2C5}" type="pres">
      <dgm:prSet presAssocID="{C24048F6-4F4F-4656-B67E-C9A7E0B73BD1}" presName="linear" presStyleCnt="0">
        <dgm:presLayoutVars>
          <dgm:dir/>
          <dgm:resizeHandles val="exact"/>
        </dgm:presLayoutVars>
      </dgm:prSet>
      <dgm:spPr/>
    </dgm:pt>
    <dgm:pt modelId="{FC82A165-B354-44B9-83C6-6DF3557DC43C}" type="pres">
      <dgm:prSet presAssocID="{07334ABE-855E-4459-9B51-3E29276737BA}" presName="comp" presStyleCnt="0"/>
      <dgm:spPr/>
    </dgm:pt>
    <dgm:pt modelId="{32AF48EE-4EB2-4EE5-A4D0-4BBBA87F1CF6}" type="pres">
      <dgm:prSet presAssocID="{07334ABE-855E-4459-9B51-3E29276737BA}" presName="box" presStyleLbl="node1" presStyleIdx="0" presStyleCnt="6"/>
      <dgm:spPr/>
    </dgm:pt>
    <dgm:pt modelId="{D80F5D76-BCD9-4E05-9D5B-72DBC27D6FEB}" type="pres">
      <dgm:prSet presAssocID="{07334ABE-855E-4459-9B51-3E29276737BA}"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7000" b="-37000"/>
          </a:stretch>
        </a:blipFill>
      </dgm:spPr>
      <dgm:extLst>
        <a:ext uri="{E40237B7-FDA0-4F09-8148-C483321AD2D9}">
          <dgm14:cNvPr xmlns:dgm14="http://schemas.microsoft.com/office/drawing/2010/diagram" id="0" name="" descr="Quotes with solid fill"/>
        </a:ext>
      </dgm:extLst>
    </dgm:pt>
    <dgm:pt modelId="{F0BBF51C-369F-4B1B-A158-71CE0C470AF0}" type="pres">
      <dgm:prSet presAssocID="{07334ABE-855E-4459-9B51-3E29276737BA}" presName="text" presStyleLbl="node1" presStyleIdx="0" presStyleCnt="6">
        <dgm:presLayoutVars>
          <dgm:bulletEnabled val="1"/>
        </dgm:presLayoutVars>
      </dgm:prSet>
      <dgm:spPr/>
    </dgm:pt>
    <dgm:pt modelId="{2145EFFA-B033-4F8A-9E35-64B576619157}" type="pres">
      <dgm:prSet presAssocID="{F89EC6ED-3382-41C9-AE18-F20D55DC5D1A}" presName="spacer" presStyleCnt="0"/>
      <dgm:spPr/>
    </dgm:pt>
    <dgm:pt modelId="{5C8F9F29-AEB8-49E7-843B-CE401C920D87}" type="pres">
      <dgm:prSet presAssocID="{BAF7CF03-5CB4-44D7-B96B-317FFB03C6C2}" presName="comp" presStyleCnt="0"/>
      <dgm:spPr/>
    </dgm:pt>
    <dgm:pt modelId="{99EAD3B9-C4B3-4D1F-94A6-666795FBC081}" type="pres">
      <dgm:prSet presAssocID="{BAF7CF03-5CB4-44D7-B96B-317FFB03C6C2}" presName="box" presStyleLbl="node1" presStyleIdx="1" presStyleCnt="6"/>
      <dgm:spPr/>
    </dgm:pt>
    <dgm:pt modelId="{4E92C3A4-1FE0-4380-AFD5-EB954F9E2176}" type="pres">
      <dgm:prSet presAssocID="{BAF7CF03-5CB4-44D7-B96B-317FFB03C6C2}" presName="img"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7000" b="-37000"/>
          </a:stretch>
        </a:blipFill>
      </dgm:spPr>
      <dgm:extLst>
        <a:ext uri="{E40237B7-FDA0-4F09-8148-C483321AD2D9}">
          <dgm14:cNvPr xmlns:dgm14="http://schemas.microsoft.com/office/drawing/2010/diagram" id="0" name="" descr="Checkbox Checked with solid fill"/>
        </a:ext>
      </dgm:extLst>
    </dgm:pt>
    <dgm:pt modelId="{C83B6D7A-F7A4-496E-AA58-B5208642FA5A}" type="pres">
      <dgm:prSet presAssocID="{BAF7CF03-5CB4-44D7-B96B-317FFB03C6C2}" presName="text" presStyleLbl="node1" presStyleIdx="1" presStyleCnt="6">
        <dgm:presLayoutVars>
          <dgm:bulletEnabled val="1"/>
        </dgm:presLayoutVars>
      </dgm:prSet>
      <dgm:spPr/>
    </dgm:pt>
    <dgm:pt modelId="{D7E16A9C-E67B-4C12-848D-AE7EBB8CADBE}" type="pres">
      <dgm:prSet presAssocID="{798C16FB-71AB-44CB-A3BB-554376ED36E2}" presName="spacer" presStyleCnt="0"/>
      <dgm:spPr/>
    </dgm:pt>
    <dgm:pt modelId="{C4E613D5-20DA-4BF8-97AC-EEC2FCDA4AD9}" type="pres">
      <dgm:prSet presAssocID="{DDE278D6-116F-44B5-A526-BF3FF4472013}" presName="comp" presStyleCnt="0"/>
      <dgm:spPr/>
    </dgm:pt>
    <dgm:pt modelId="{82E44DA0-033F-407E-AFDF-C129DCC5C5DB}" type="pres">
      <dgm:prSet presAssocID="{DDE278D6-116F-44B5-A526-BF3FF4472013}" presName="box" presStyleLbl="node1" presStyleIdx="2" presStyleCnt="6"/>
      <dgm:spPr/>
    </dgm:pt>
    <dgm:pt modelId="{12E29589-C033-4E24-801C-484E1F6DAFB4}" type="pres">
      <dgm:prSet presAssocID="{DDE278D6-116F-44B5-A526-BF3FF4472013}" presName="img"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7000" b="-37000"/>
          </a:stretch>
        </a:blipFill>
      </dgm:spPr>
      <dgm:extLst>
        <a:ext uri="{E40237B7-FDA0-4F09-8148-C483321AD2D9}">
          <dgm14:cNvPr xmlns:dgm14="http://schemas.microsoft.com/office/drawing/2010/diagram" id="0" name="" descr="Badge Cross with solid fill"/>
        </a:ext>
      </dgm:extLst>
    </dgm:pt>
    <dgm:pt modelId="{0B9E5A93-788B-451B-A5CD-2241D3C13E66}" type="pres">
      <dgm:prSet presAssocID="{DDE278D6-116F-44B5-A526-BF3FF4472013}" presName="text" presStyleLbl="node1" presStyleIdx="2" presStyleCnt="6">
        <dgm:presLayoutVars>
          <dgm:bulletEnabled val="1"/>
        </dgm:presLayoutVars>
      </dgm:prSet>
      <dgm:spPr/>
    </dgm:pt>
    <dgm:pt modelId="{00E05C09-C4E4-477F-98BD-F404B300DF62}" type="pres">
      <dgm:prSet presAssocID="{56CD338E-E754-4A6B-968B-B3C5F2E6E691}" presName="spacer" presStyleCnt="0"/>
      <dgm:spPr/>
    </dgm:pt>
    <dgm:pt modelId="{353ECB9C-B24D-4D4B-A8D5-6E5B1F3FBC8D}" type="pres">
      <dgm:prSet presAssocID="{2ECBF21C-1476-433A-B9DD-B593B315C77F}" presName="comp" presStyleCnt="0"/>
      <dgm:spPr/>
    </dgm:pt>
    <dgm:pt modelId="{311DDA0E-FA31-4C6A-B47C-03C302976947}" type="pres">
      <dgm:prSet presAssocID="{2ECBF21C-1476-433A-B9DD-B593B315C77F}" presName="box" presStyleLbl="node1" presStyleIdx="3" presStyleCnt="6"/>
      <dgm:spPr/>
    </dgm:pt>
    <dgm:pt modelId="{FAA475A7-D3F3-45D2-B1A2-6FD562B9397F}" type="pres">
      <dgm:prSet presAssocID="{2ECBF21C-1476-433A-B9DD-B593B315C77F}" presName="img"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7000" b="-37000"/>
          </a:stretch>
        </a:blipFill>
      </dgm:spPr>
      <dgm:extLst>
        <a:ext uri="{E40237B7-FDA0-4F09-8148-C483321AD2D9}">
          <dgm14:cNvPr xmlns:dgm14="http://schemas.microsoft.com/office/drawing/2010/diagram" id="0" name="" descr="Hashtag with solid fill"/>
        </a:ext>
      </dgm:extLst>
    </dgm:pt>
    <dgm:pt modelId="{5A12DFC6-A348-4FD3-8F23-7C098890726B}" type="pres">
      <dgm:prSet presAssocID="{2ECBF21C-1476-433A-B9DD-B593B315C77F}" presName="text" presStyleLbl="node1" presStyleIdx="3" presStyleCnt="6">
        <dgm:presLayoutVars>
          <dgm:bulletEnabled val="1"/>
        </dgm:presLayoutVars>
      </dgm:prSet>
      <dgm:spPr/>
    </dgm:pt>
    <dgm:pt modelId="{F0218485-FF0E-4F8B-8E3F-F607E3C1748A}" type="pres">
      <dgm:prSet presAssocID="{C47DD420-72FD-43AB-BB5A-33E696A32C28}" presName="spacer" presStyleCnt="0"/>
      <dgm:spPr/>
    </dgm:pt>
    <dgm:pt modelId="{EB1E8948-ECCB-47BC-8666-701811991A28}" type="pres">
      <dgm:prSet presAssocID="{25524045-BB6D-4A09-9B92-BAB838398BEF}" presName="comp" presStyleCnt="0"/>
      <dgm:spPr/>
    </dgm:pt>
    <dgm:pt modelId="{98593F91-F11B-448C-BE87-B7CEC533DA31}" type="pres">
      <dgm:prSet presAssocID="{25524045-BB6D-4A09-9B92-BAB838398BEF}" presName="box" presStyleLbl="node1" presStyleIdx="4" presStyleCnt="6"/>
      <dgm:spPr/>
    </dgm:pt>
    <dgm:pt modelId="{82DC6F4B-8BE4-4585-AC10-0E75DCBB18D7}" type="pres">
      <dgm:prSet presAssocID="{25524045-BB6D-4A09-9B92-BAB838398BEF}" presName="img"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7000" b="-37000"/>
          </a:stretch>
        </a:blipFill>
      </dgm:spPr>
      <dgm:extLst>
        <a:ext uri="{E40237B7-FDA0-4F09-8148-C483321AD2D9}">
          <dgm14:cNvPr xmlns:dgm14="http://schemas.microsoft.com/office/drawing/2010/diagram" id="0" name="" descr="Clipboard with solid fill"/>
        </a:ext>
      </dgm:extLst>
    </dgm:pt>
    <dgm:pt modelId="{78892D1A-E485-4FC4-B558-85C8AAA14DBE}" type="pres">
      <dgm:prSet presAssocID="{25524045-BB6D-4A09-9B92-BAB838398BEF}" presName="text" presStyleLbl="node1" presStyleIdx="4" presStyleCnt="6">
        <dgm:presLayoutVars>
          <dgm:bulletEnabled val="1"/>
        </dgm:presLayoutVars>
      </dgm:prSet>
      <dgm:spPr/>
    </dgm:pt>
    <dgm:pt modelId="{9E2383C0-B8D6-4D41-B08B-01C7EC560EAC}" type="pres">
      <dgm:prSet presAssocID="{B608DB9B-E0E6-4C32-A357-6FB4E196A611}" presName="spacer" presStyleCnt="0"/>
      <dgm:spPr/>
    </dgm:pt>
    <dgm:pt modelId="{E38A946A-6A4B-4C7D-AE28-109B702B8FB4}" type="pres">
      <dgm:prSet presAssocID="{52C437A4-14C3-4FB7-AD80-6569385E48A4}" presName="comp" presStyleCnt="0"/>
      <dgm:spPr/>
    </dgm:pt>
    <dgm:pt modelId="{97F4D921-3A4B-476F-AD10-3D53C9CCC8AA}" type="pres">
      <dgm:prSet presAssocID="{52C437A4-14C3-4FB7-AD80-6569385E48A4}" presName="box" presStyleLbl="node1" presStyleIdx="5" presStyleCnt="6"/>
      <dgm:spPr/>
    </dgm:pt>
    <dgm:pt modelId="{E2A2AA05-7C2D-4072-A325-0058B786A14F}" type="pres">
      <dgm:prSet presAssocID="{52C437A4-14C3-4FB7-AD80-6569385E48A4}" presName="img"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37000" b="-37000"/>
          </a:stretch>
        </a:blipFill>
      </dgm:spPr>
      <dgm:extLst>
        <a:ext uri="{E40237B7-FDA0-4F09-8148-C483321AD2D9}">
          <dgm14:cNvPr xmlns:dgm14="http://schemas.microsoft.com/office/drawing/2010/diagram" id="0" name="" descr="Irritant with solid fill"/>
        </a:ext>
      </dgm:extLst>
    </dgm:pt>
    <dgm:pt modelId="{AB0D0D3E-574E-41C9-B8C2-FF1A14A58C8C}" type="pres">
      <dgm:prSet presAssocID="{52C437A4-14C3-4FB7-AD80-6569385E48A4}" presName="text" presStyleLbl="node1" presStyleIdx="5" presStyleCnt="6">
        <dgm:presLayoutVars>
          <dgm:bulletEnabled val="1"/>
        </dgm:presLayoutVars>
      </dgm:prSet>
      <dgm:spPr/>
    </dgm:pt>
  </dgm:ptLst>
  <dgm:cxnLst>
    <dgm:cxn modelId="{512A6000-5D42-4015-8D62-9BD22B947B97}" type="presOf" srcId="{2ECBF21C-1476-433A-B9DD-B593B315C77F}" destId="{5A12DFC6-A348-4FD3-8F23-7C098890726B}" srcOrd="1" destOrd="0" presId="urn:microsoft.com/office/officeart/2005/8/layout/vList4"/>
    <dgm:cxn modelId="{AC9DF90B-0FAF-4533-BEA8-A5EEC528972B}" type="presOf" srcId="{BAF7CF03-5CB4-44D7-B96B-317FFB03C6C2}" destId="{99EAD3B9-C4B3-4D1F-94A6-666795FBC081}" srcOrd="0" destOrd="0" presId="urn:microsoft.com/office/officeart/2005/8/layout/vList4"/>
    <dgm:cxn modelId="{CB41BF12-1325-4442-BA70-429BAE153A07}" srcId="{C24048F6-4F4F-4656-B67E-C9A7E0B73BD1}" destId="{07334ABE-855E-4459-9B51-3E29276737BA}" srcOrd="0" destOrd="0" parTransId="{028779FF-DD72-4EF2-84F6-38180C0450AB}" sibTransId="{F89EC6ED-3382-41C9-AE18-F20D55DC5D1A}"/>
    <dgm:cxn modelId="{D3774030-0DFD-4143-B64B-113144E015EE}" srcId="{C24048F6-4F4F-4656-B67E-C9A7E0B73BD1}" destId="{BAF7CF03-5CB4-44D7-B96B-317FFB03C6C2}" srcOrd="1" destOrd="0" parTransId="{04042871-F7B2-4D84-B8D7-EE78D83EC5BD}" sibTransId="{798C16FB-71AB-44CB-A3BB-554376ED36E2}"/>
    <dgm:cxn modelId="{6FC27431-8353-43AE-BBAB-48FE1601762F}" type="presOf" srcId="{DDE278D6-116F-44B5-A526-BF3FF4472013}" destId="{0B9E5A93-788B-451B-A5CD-2241D3C13E66}" srcOrd="1" destOrd="0" presId="urn:microsoft.com/office/officeart/2005/8/layout/vList4"/>
    <dgm:cxn modelId="{C66E9735-0BA9-47F5-9400-D7CAB19AA367}" type="presOf" srcId="{25524045-BB6D-4A09-9B92-BAB838398BEF}" destId="{78892D1A-E485-4FC4-B558-85C8AAA14DBE}" srcOrd="1" destOrd="0" presId="urn:microsoft.com/office/officeart/2005/8/layout/vList4"/>
    <dgm:cxn modelId="{2AFAAE3E-A9D8-4D4A-AB30-796E70CD0C4B}" type="presOf" srcId="{07334ABE-855E-4459-9B51-3E29276737BA}" destId="{32AF48EE-4EB2-4EE5-A4D0-4BBBA87F1CF6}" srcOrd="0" destOrd="0" presId="urn:microsoft.com/office/officeart/2005/8/layout/vList4"/>
    <dgm:cxn modelId="{F8E4DF3E-0DA2-4203-8E82-03146BB9BFAD}" type="presOf" srcId="{25524045-BB6D-4A09-9B92-BAB838398BEF}" destId="{98593F91-F11B-448C-BE87-B7CEC533DA31}" srcOrd="0" destOrd="0" presId="urn:microsoft.com/office/officeart/2005/8/layout/vList4"/>
    <dgm:cxn modelId="{CEB51662-2755-4210-8C3E-DB389EA42BF7}" srcId="{C24048F6-4F4F-4656-B67E-C9A7E0B73BD1}" destId="{DDE278D6-116F-44B5-A526-BF3FF4472013}" srcOrd="2" destOrd="0" parTransId="{0EEE5194-1DED-458D-93E8-184BA2FA3333}" sibTransId="{56CD338E-E754-4A6B-968B-B3C5F2E6E691}"/>
    <dgm:cxn modelId="{C6BAFE53-BC6C-4068-89E0-787607FCBD8F}" type="presOf" srcId="{BAF7CF03-5CB4-44D7-B96B-317FFB03C6C2}" destId="{C83B6D7A-F7A4-496E-AA58-B5208642FA5A}" srcOrd="1" destOrd="0" presId="urn:microsoft.com/office/officeart/2005/8/layout/vList4"/>
    <dgm:cxn modelId="{B9495F91-4C6D-42E3-9953-E2B5D0328E7E}" type="presOf" srcId="{C24048F6-4F4F-4656-B67E-C9A7E0B73BD1}" destId="{990D284D-9438-43E7-AAD9-F41DD74FF2C5}" srcOrd="0" destOrd="0" presId="urn:microsoft.com/office/officeart/2005/8/layout/vList4"/>
    <dgm:cxn modelId="{49E20C94-124B-4885-89EE-598F4BA8805A}" srcId="{C24048F6-4F4F-4656-B67E-C9A7E0B73BD1}" destId="{52C437A4-14C3-4FB7-AD80-6569385E48A4}" srcOrd="5" destOrd="0" parTransId="{73927736-4D3B-48B5-B18E-86196173E1A2}" sibTransId="{C018B7B7-1A40-400A-815F-4A64D98EBBAE}"/>
    <dgm:cxn modelId="{0653989E-B619-4819-BA24-565CAC9220B0}" type="presOf" srcId="{52C437A4-14C3-4FB7-AD80-6569385E48A4}" destId="{97F4D921-3A4B-476F-AD10-3D53C9CCC8AA}" srcOrd="0" destOrd="0" presId="urn:microsoft.com/office/officeart/2005/8/layout/vList4"/>
    <dgm:cxn modelId="{EBA173A5-863A-4A7C-9CF4-E76D80ACFAC6}" type="presOf" srcId="{52C437A4-14C3-4FB7-AD80-6569385E48A4}" destId="{AB0D0D3E-574E-41C9-B8C2-FF1A14A58C8C}" srcOrd="1" destOrd="0" presId="urn:microsoft.com/office/officeart/2005/8/layout/vList4"/>
    <dgm:cxn modelId="{C6636CB2-6D5E-4415-8EEA-F83A0E135A01}" srcId="{C24048F6-4F4F-4656-B67E-C9A7E0B73BD1}" destId="{2ECBF21C-1476-433A-B9DD-B593B315C77F}" srcOrd="3" destOrd="0" parTransId="{14076AB7-5050-4130-9252-D76C1DE1089C}" sibTransId="{C47DD420-72FD-43AB-BB5A-33E696A32C28}"/>
    <dgm:cxn modelId="{465071B3-0484-4DD1-9DFE-0C41EB20D3E4}" type="presOf" srcId="{DDE278D6-116F-44B5-A526-BF3FF4472013}" destId="{82E44DA0-033F-407E-AFDF-C129DCC5C5DB}" srcOrd="0" destOrd="0" presId="urn:microsoft.com/office/officeart/2005/8/layout/vList4"/>
    <dgm:cxn modelId="{D1ADCEDD-5F8C-4FCC-8B29-4E5818AFB636}" type="presOf" srcId="{2ECBF21C-1476-433A-B9DD-B593B315C77F}" destId="{311DDA0E-FA31-4C6A-B47C-03C302976947}" srcOrd="0" destOrd="0" presId="urn:microsoft.com/office/officeart/2005/8/layout/vList4"/>
    <dgm:cxn modelId="{3E6445EA-D848-4B20-B377-8D27A07C76D7}" srcId="{C24048F6-4F4F-4656-B67E-C9A7E0B73BD1}" destId="{25524045-BB6D-4A09-9B92-BAB838398BEF}" srcOrd="4" destOrd="0" parTransId="{EE5DF4A5-4AB6-4CEB-8228-74C2653627D9}" sibTransId="{B608DB9B-E0E6-4C32-A357-6FB4E196A611}"/>
    <dgm:cxn modelId="{001A0EF5-1940-4851-8E9D-5E27EBA7DC73}" type="presOf" srcId="{07334ABE-855E-4459-9B51-3E29276737BA}" destId="{F0BBF51C-369F-4B1B-A158-71CE0C470AF0}" srcOrd="1" destOrd="0" presId="urn:microsoft.com/office/officeart/2005/8/layout/vList4"/>
    <dgm:cxn modelId="{6589B7EC-24CB-48E7-A619-B9F233C859C4}" type="presParOf" srcId="{990D284D-9438-43E7-AAD9-F41DD74FF2C5}" destId="{FC82A165-B354-44B9-83C6-6DF3557DC43C}" srcOrd="0" destOrd="0" presId="urn:microsoft.com/office/officeart/2005/8/layout/vList4"/>
    <dgm:cxn modelId="{19893B4F-820B-443A-8290-29B50699545D}" type="presParOf" srcId="{FC82A165-B354-44B9-83C6-6DF3557DC43C}" destId="{32AF48EE-4EB2-4EE5-A4D0-4BBBA87F1CF6}" srcOrd="0" destOrd="0" presId="urn:microsoft.com/office/officeart/2005/8/layout/vList4"/>
    <dgm:cxn modelId="{707D5148-3E9E-4679-97E4-0C66C0573FE7}" type="presParOf" srcId="{FC82A165-B354-44B9-83C6-6DF3557DC43C}" destId="{D80F5D76-BCD9-4E05-9D5B-72DBC27D6FEB}" srcOrd="1" destOrd="0" presId="urn:microsoft.com/office/officeart/2005/8/layout/vList4"/>
    <dgm:cxn modelId="{A066E887-C4B4-4F47-9CFE-5DE321401C64}" type="presParOf" srcId="{FC82A165-B354-44B9-83C6-6DF3557DC43C}" destId="{F0BBF51C-369F-4B1B-A158-71CE0C470AF0}" srcOrd="2" destOrd="0" presId="urn:microsoft.com/office/officeart/2005/8/layout/vList4"/>
    <dgm:cxn modelId="{67B2D429-F1D9-43BE-948E-217F5C02BD52}" type="presParOf" srcId="{990D284D-9438-43E7-AAD9-F41DD74FF2C5}" destId="{2145EFFA-B033-4F8A-9E35-64B576619157}" srcOrd="1" destOrd="0" presId="urn:microsoft.com/office/officeart/2005/8/layout/vList4"/>
    <dgm:cxn modelId="{ADDA25BD-285D-43B2-8778-D8A6325CBD2B}" type="presParOf" srcId="{990D284D-9438-43E7-AAD9-F41DD74FF2C5}" destId="{5C8F9F29-AEB8-49E7-843B-CE401C920D87}" srcOrd="2" destOrd="0" presId="urn:microsoft.com/office/officeart/2005/8/layout/vList4"/>
    <dgm:cxn modelId="{9401CEB6-F306-4C93-8880-BD2638277CEF}" type="presParOf" srcId="{5C8F9F29-AEB8-49E7-843B-CE401C920D87}" destId="{99EAD3B9-C4B3-4D1F-94A6-666795FBC081}" srcOrd="0" destOrd="0" presId="urn:microsoft.com/office/officeart/2005/8/layout/vList4"/>
    <dgm:cxn modelId="{72FB7E77-4CC8-4A42-96C2-DD164DEA9EAF}" type="presParOf" srcId="{5C8F9F29-AEB8-49E7-843B-CE401C920D87}" destId="{4E92C3A4-1FE0-4380-AFD5-EB954F9E2176}" srcOrd="1" destOrd="0" presId="urn:microsoft.com/office/officeart/2005/8/layout/vList4"/>
    <dgm:cxn modelId="{06236985-EC9C-4A31-8995-E1805C0A25FC}" type="presParOf" srcId="{5C8F9F29-AEB8-49E7-843B-CE401C920D87}" destId="{C83B6D7A-F7A4-496E-AA58-B5208642FA5A}" srcOrd="2" destOrd="0" presId="urn:microsoft.com/office/officeart/2005/8/layout/vList4"/>
    <dgm:cxn modelId="{D810A6D2-ED85-474B-ABF4-50F7BE8F3C75}" type="presParOf" srcId="{990D284D-9438-43E7-AAD9-F41DD74FF2C5}" destId="{D7E16A9C-E67B-4C12-848D-AE7EBB8CADBE}" srcOrd="3" destOrd="0" presId="urn:microsoft.com/office/officeart/2005/8/layout/vList4"/>
    <dgm:cxn modelId="{73C206D4-B517-4800-8156-47D41B8D9960}" type="presParOf" srcId="{990D284D-9438-43E7-AAD9-F41DD74FF2C5}" destId="{C4E613D5-20DA-4BF8-97AC-EEC2FCDA4AD9}" srcOrd="4" destOrd="0" presId="urn:microsoft.com/office/officeart/2005/8/layout/vList4"/>
    <dgm:cxn modelId="{379FB9AB-DAFE-4E04-AAA2-6A09BAE0A456}" type="presParOf" srcId="{C4E613D5-20DA-4BF8-97AC-EEC2FCDA4AD9}" destId="{82E44DA0-033F-407E-AFDF-C129DCC5C5DB}" srcOrd="0" destOrd="0" presId="urn:microsoft.com/office/officeart/2005/8/layout/vList4"/>
    <dgm:cxn modelId="{E3B29696-367F-4970-BC6E-9712AC02D1AB}" type="presParOf" srcId="{C4E613D5-20DA-4BF8-97AC-EEC2FCDA4AD9}" destId="{12E29589-C033-4E24-801C-484E1F6DAFB4}" srcOrd="1" destOrd="0" presId="urn:microsoft.com/office/officeart/2005/8/layout/vList4"/>
    <dgm:cxn modelId="{41C3D415-032F-43D4-87E3-8401908A0D18}" type="presParOf" srcId="{C4E613D5-20DA-4BF8-97AC-EEC2FCDA4AD9}" destId="{0B9E5A93-788B-451B-A5CD-2241D3C13E66}" srcOrd="2" destOrd="0" presId="urn:microsoft.com/office/officeart/2005/8/layout/vList4"/>
    <dgm:cxn modelId="{F3C8078F-22E1-46B2-B1B4-1A58E46FF080}" type="presParOf" srcId="{990D284D-9438-43E7-AAD9-F41DD74FF2C5}" destId="{00E05C09-C4E4-477F-98BD-F404B300DF62}" srcOrd="5" destOrd="0" presId="urn:microsoft.com/office/officeart/2005/8/layout/vList4"/>
    <dgm:cxn modelId="{0FEAA1C5-CCF5-41AB-AE63-802486C35ADA}" type="presParOf" srcId="{990D284D-9438-43E7-AAD9-F41DD74FF2C5}" destId="{353ECB9C-B24D-4D4B-A8D5-6E5B1F3FBC8D}" srcOrd="6" destOrd="0" presId="urn:microsoft.com/office/officeart/2005/8/layout/vList4"/>
    <dgm:cxn modelId="{E78D1016-188F-4798-9524-14398B2BAD48}" type="presParOf" srcId="{353ECB9C-B24D-4D4B-A8D5-6E5B1F3FBC8D}" destId="{311DDA0E-FA31-4C6A-B47C-03C302976947}" srcOrd="0" destOrd="0" presId="urn:microsoft.com/office/officeart/2005/8/layout/vList4"/>
    <dgm:cxn modelId="{8C13D038-CEED-4AB2-AC93-ECE8988498AC}" type="presParOf" srcId="{353ECB9C-B24D-4D4B-A8D5-6E5B1F3FBC8D}" destId="{FAA475A7-D3F3-45D2-B1A2-6FD562B9397F}" srcOrd="1" destOrd="0" presId="urn:microsoft.com/office/officeart/2005/8/layout/vList4"/>
    <dgm:cxn modelId="{8C9A42FD-D81E-4122-BA8E-6E356F91D12E}" type="presParOf" srcId="{353ECB9C-B24D-4D4B-A8D5-6E5B1F3FBC8D}" destId="{5A12DFC6-A348-4FD3-8F23-7C098890726B}" srcOrd="2" destOrd="0" presId="urn:microsoft.com/office/officeart/2005/8/layout/vList4"/>
    <dgm:cxn modelId="{3E09BDFD-3845-4D2E-BE05-FBE69EFEC133}" type="presParOf" srcId="{990D284D-9438-43E7-AAD9-F41DD74FF2C5}" destId="{F0218485-FF0E-4F8B-8E3F-F607E3C1748A}" srcOrd="7" destOrd="0" presId="urn:microsoft.com/office/officeart/2005/8/layout/vList4"/>
    <dgm:cxn modelId="{EC0084AF-876D-4F2A-ACEB-50F5892C3D7C}" type="presParOf" srcId="{990D284D-9438-43E7-AAD9-F41DD74FF2C5}" destId="{EB1E8948-ECCB-47BC-8666-701811991A28}" srcOrd="8" destOrd="0" presId="urn:microsoft.com/office/officeart/2005/8/layout/vList4"/>
    <dgm:cxn modelId="{0C979790-3F0F-4A84-AB76-6422D33310DF}" type="presParOf" srcId="{EB1E8948-ECCB-47BC-8666-701811991A28}" destId="{98593F91-F11B-448C-BE87-B7CEC533DA31}" srcOrd="0" destOrd="0" presId="urn:microsoft.com/office/officeart/2005/8/layout/vList4"/>
    <dgm:cxn modelId="{E6BA676B-DC53-400D-BC73-C776CEA98296}" type="presParOf" srcId="{EB1E8948-ECCB-47BC-8666-701811991A28}" destId="{82DC6F4B-8BE4-4585-AC10-0E75DCBB18D7}" srcOrd="1" destOrd="0" presId="urn:microsoft.com/office/officeart/2005/8/layout/vList4"/>
    <dgm:cxn modelId="{27F4A62D-24B6-48B0-97BA-F73F36A210DD}" type="presParOf" srcId="{EB1E8948-ECCB-47BC-8666-701811991A28}" destId="{78892D1A-E485-4FC4-B558-85C8AAA14DBE}" srcOrd="2" destOrd="0" presId="urn:microsoft.com/office/officeart/2005/8/layout/vList4"/>
    <dgm:cxn modelId="{9856A76E-2BEF-4C74-BAA1-98D414ED6087}" type="presParOf" srcId="{990D284D-9438-43E7-AAD9-F41DD74FF2C5}" destId="{9E2383C0-B8D6-4D41-B08B-01C7EC560EAC}" srcOrd="9" destOrd="0" presId="urn:microsoft.com/office/officeart/2005/8/layout/vList4"/>
    <dgm:cxn modelId="{232E235F-3B9B-44E3-9703-93F3F81D6EB0}" type="presParOf" srcId="{990D284D-9438-43E7-AAD9-F41DD74FF2C5}" destId="{E38A946A-6A4B-4C7D-AE28-109B702B8FB4}" srcOrd="10" destOrd="0" presId="urn:microsoft.com/office/officeart/2005/8/layout/vList4"/>
    <dgm:cxn modelId="{A06CFF9E-FD99-4AEF-AD8B-12A198FD4964}" type="presParOf" srcId="{E38A946A-6A4B-4C7D-AE28-109B702B8FB4}" destId="{97F4D921-3A4B-476F-AD10-3D53C9CCC8AA}" srcOrd="0" destOrd="0" presId="urn:microsoft.com/office/officeart/2005/8/layout/vList4"/>
    <dgm:cxn modelId="{9DE48B33-E9AF-47DB-9855-D19BEF582B47}" type="presParOf" srcId="{E38A946A-6A4B-4C7D-AE28-109B702B8FB4}" destId="{E2A2AA05-7C2D-4072-A325-0058B786A14F}" srcOrd="1" destOrd="0" presId="urn:microsoft.com/office/officeart/2005/8/layout/vList4"/>
    <dgm:cxn modelId="{E8945815-6485-487B-88BC-EDA036BE8624}" type="presParOf" srcId="{E38A946A-6A4B-4C7D-AE28-109B702B8FB4}" destId="{AB0D0D3E-574E-41C9-B8C2-FF1A14A58C8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E2D528-DDFD-444A-9625-47297C27B08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B7548F-C7E0-412C-AB00-58F5420C64C5}">
      <dgm:prSet/>
      <dgm:spPr/>
      <dgm:t>
        <a:bodyPr/>
        <a:lstStyle/>
        <a:p>
          <a:r>
            <a:rPr lang="en-US" b="1" i="1"/>
            <a:t>Important notice to candidates in districts that encompass more than one county.  </a:t>
          </a:r>
          <a:r>
            <a:rPr lang="en-US"/>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gm:t>
    </dgm:pt>
    <dgm:pt modelId="{E5FFF1A2-96EC-4D75-85A4-16E63823797B}" type="parTrans" cxnId="{68DBBA79-9C6F-4FDF-9D2E-81E3FC70A53E}">
      <dgm:prSet/>
      <dgm:spPr/>
      <dgm:t>
        <a:bodyPr/>
        <a:lstStyle/>
        <a:p>
          <a:endParaRPr lang="en-US"/>
        </a:p>
      </dgm:t>
    </dgm:pt>
    <dgm:pt modelId="{9D458872-6F84-4E6D-8C25-F442618F1D82}" type="sibTrans" cxnId="{68DBBA79-9C6F-4FDF-9D2E-81E3FC70A53E}">
      <dgm:prSet/>
      <dgm:spPr/>
      <dgm:t>
        <a:bodyPr/>
        <a:lstStyle/>
        <a:p>
          <a:endParaRPr lang="en-US"/>
        </a:p>
      </dgm:t>
    </dgm:pt>
    <dgm:pt modelId="{E97D85F8-721C-42C9-AA24-96BC506AA58A}">
      <dgm:prSet/>
      <dgm:spPr/>
      <dgm:t>
        <a:bodyPr/>
        <a:lstStyle/>
        <a:p>
          <a:r>
            <a:rPr lang="en-US" b="1" i="1"/>
            <a:t>It is strongly recommended that you file the statement personally.</a:t>
          </a:r>
          <a:r>
            <a:rPr lang="en-US" i="1"/>
            <a:t>  </a:t>
          </a:r>
          <a:r>
            <a:rPr lang="en-US"/>
            <a:t>If the statement is filed by someone other than the candidate, that person should have the authority to make corrections or deletions to the statement in case there are errors or there are too many words.  Statements received by mail prior to the deadline will be filed as long as they meet the statutory requirements and county policies regarding candidates’ statements.  Statements may not be changed after filing.</a:t>
          </a:r>
        </a:p>
      </dgm:t>
    </dgm:pt>
    <dgm:pt modelId="{9E13D311-2EEF-44FA-81F0-DBA7CA2F96BB}" type="parTrans" cxnId="{A8946EBA-B5A0-49EE-AF3F-5923EF5CF710}">
      <dgm:prSet/>
      <dgm:spPr/>
      <dgm:t>
        <a:bodyPr/>
        <a:lstStyle/>
        <a:p>
          <a:endParaRPr lang="en-US"/>
        </a:p>
      </dgm:t>
    </dgm:pt>
    <dgm:pt modelId="{54901D2B-E7F3-441F-94A4-45338E14DDD8}" type="sibTrans" cxnId="{A8946EBA-B5A0-49EE-AF3F-5923EF5CF710}">
      <dgm:prSet/>
      <dgm:spPr/>
      <dgm:t>
        <a:bodyPr/>
        <a:lstStyle/>
        <a:p>
          <a:endParaRPr lang="en-US"/>
        </a:p>
      </dgm:t>
    </dgm:pt>
    <dgm:pt modelId="{ABE42437-0222-4C3E-8030-BBAFF82F3234}" type="pres">
      <dgm:prSet presAssocID="{73E2D528-DDFD-444A-9625-47297C27B083}" presName="linear" presStyleCnt="0">
        <dgm:presLayoutVars>
          <dgm:animLvl val="lvl"/>
          <dgm:resizeHandles val="exact"/>
        </dgm:presLayoutVars>
      </dgm:prSet>
      <dgm:spPr/>
    </dgm:pt>
    <dgm:pt modelId="{EC235F68-A44B-42F9-9D96-6B2A501AC7A7}" type="pres">
      <dgm:prSet presAssocID="{10B7548F-C7E0-412C-AB00-58F5420C64C5}" presName="parentText" presStyleLbl="node1" presStyleIdx="0" presStyleCnt="2">
        <dgm:presLayoutVars>
          <dgm:chMax val="0"/>
          <dgm:bulletEnabled val="1"/>
        </dgm:presLayoutVars>
      </dgm:prSet>
      <dgm:spPr/>
    </dgm:pt>
    <dgm:pt modelId="{11E011D5-3EEA-42A3-8ABA-9EE631A82B05}" type="pres">
      <dgm:prSet presAssocID="{9D458872-6F84-4E6D-8C25-F442618F1D82}" presName="spacer" presStyleCnt="0"/>
      <dgm:spPr/>
    </dgm:pt>
    <dgm:pt modelId="{7C1757DB-40F1-41FE-A0D4-445A3047DC30}" type="pres">
      <dgm:prSet presAssocID="{E97D85F8-721C-42C9-AA24-96BC506AA58A}" presName="parentText" presStyleLbl="node1" presStyleIdx="1" presStyleCnt="2">
        <dgm:presLayoutVars>
          <dgm:chMax val="0"/>
          <dgm:bulletEnabled val="1"/>
        </dgm:presLayoutVars>
      </dgm:prSet>
      <dgm:spPr/>
    </dgm:pt>
  </dgm:ptLst>
  <dgm:cxnLst>
    <dgm:cxn modelId="{3D82E673-BBDD-407B-9FD5-6876BDBA0DF8}" type="presOf" srcId="{73E2D528-DDFD-444A-9625-47297C27B083}" destId="{ABE42437-0222-4C3E-8030-BBAFF82F3234}" srcOrd="0" destOrd="0" presId="urn:microsoft.com/office/officeart/2005/8/layout/vList2"/>
    <dgm:cxn modelId="{68DBBA79-9C6F-4FDF-9D2E-81E3FC70A53E}" srcId="{73E2D528-DDFD-444A-9625-47297C27B083}" destId="{10B7548F-C7E0-412C-AB00-58F5420C64C5}" srcOrd="0" destOrd="0" parTransId="{E5FFF1A2-96EC-4D75-85A4-16E63823797B}" sibTransId="{9D458872-6F84-4E6D-8C25-F442618F1D82}"/>
    <dgm:cxn modelId="{36B7AC9E-6025-459E-A741-5FE0DD95429A}" type="presOf" srcId="{E97D85F8-721C-42C9-AA24-96BC506AA58A}" destId="{7C1757DB-40F1-41FE-A0D4-445A3047DC30}" srcOrd="0" destOrd="0" presId="urn:microsoft.com/office/officeart/2005/8/layout/vList2"/>
    <dgm:cxn modelId="{EBF20EB7-AF5D-46AD-A316-FE5CF4207110}" type="presOf" srcId="{10B7548F-C7E0-412C-AB00-58F5420C64C5}" destId="{EC235F68-A44B-42F9-9D96-6B2A501AC7A7}" srcOrd="0" destOrd="0" presId="urn:microsoft.com/office/officeart/2005/8/layout/vList2"/>
    <dgm:cxn modelId="{A8946EBA-B5A0-49EE-AF3F-5923EF5CF710}" srcId="{73E2D528-DDFD-444A-9625-47297C27B083}" destId="{E97D85F8-721C-42C9-AA24-96BC506AA58A}" srcOrd="1" destOrd="0" parTransId="{9E13D311-2EEF-44FA-81F0-DBA7CA2F96BB}" sibTransId="{54901D2B-E7F3-441F-94A4-45338E14DDD8}"/>
    <dgm:cxn modelId="{B79CC861-636C-4406-BCBC-9F4430ADF120}" type="presParOf" srcId="{ABE42437-0222-4C3E-8030-BBAFF82F3234}" destId="{EC235F68-A44B-42F9-9D96-6B2A501AC7A7}" srcOrd="0" destOrd="0" presId="urn:microsoft.com/office/officeart/2005/8/layout/vList2"/>
    <dgm:cxn modelId="{1A4172EF-E18D-4563-938A-6E93FEC2FC98}" type="presParOf" srcId="{ABE42437-0222-4C3E-8030-BBAFF82F3234}" destId="{11E011D5-3EEA-42A3-8ABA-9EE631A82B05}" srcOrd="1" destOrd="0" presId="urn:microsoft.com/office/officeart/2005/8/layout/vList2"/>
    <dgm:cxn modelId="{0CAB1CB6-9330-4663-9071-65E783985BB0}" type="presParOf" srcId="{ABE42437-0222-4C3E-8030-BBAFF82F3234}" destId="{7C1757DB-40F1-41FE-A0D4-445A3047DC3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B01D9A-71A7-44C0-B56A-2185EA5523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9FBA3B8-D9EA-442D-8489-8633E0D23088}">
      <dgm:prSet/>
      <dgm:spPr/>
      <dgm:t>
        <a:bodyPr/>
        <a:lstStyle/>
        <a:p>
          <a:r>
            <a:rPr lang="en-US" dirty="0"/>
            <a:t>Deadline is May 23.</a:t>
          </a:r>
        </a:p>
      </dgm:t>
    </dgm:pt>
    <dgm:pt modelId="{50B86A97-0062-400D-A760-8ED6950BC34B}" type="parTrans" cxnId="{DA8FD587-C958-40FE-A60B-F5FCA36E1CAE}">
      <dgm:prSet/>
      <dgm:spPr/>
      <dgm:t>
        <a:bodyPr/>
        <a:lstStyle/>
        <a:p>
          <a:endParaRPr lang="en-US"/>
        </a:p>
      </dgm:t>
    </dgm:pt>
    <dgm:pt modelId="{29791FEC-2B17-4801-B40E-FD9C8E33ED26}" type="sibTrans" cxnId="{DA8FD587-C958-40FE-A60B-F5FCA36E1CAE}">
      <dgm:prSet/>
      <dgm:spPr/>
      <dgm:t>
        <a:bodyPr/>
        <a:lstStyle/>
        <a:p>
          <a:endParaRPr lang="en-US"/>
        </a:p>
      </dgm:t>
    </dgm:pt>
    <dgm:pt modelId="{A44FE52F-0D65-48B1-A733-BBDDC9690A05}">
      <dgm:prSet/>
      <dgm:spPr/>
      <dgm:t>
        <a:bodyPr/>
        <a:lstStyle/>
        <a:p>
          <a:r>
            <a:rPr lang="en-US" dirty="0"/>
            <a:t>Voters can register to vote online at </a:t>
          </a:r>
          <a:r>
            <a:rPr lang="en-US" dirty="0">
              <a:hlinkClick xmlns:r="http://schemas.openxmlformats.org/officeDocument/2006/relationships" r:id="rId1"/>
            </a:rPr>
            <a:t>www.registertovote.ca.gov</a:t>
          </a:r>
          <a:r>
            <a:rPr lang="en-US" dirty="0"/>
            <a:t>.</a:t>
          </a:r>
        </a:p>
      </dgm:t>
    </dgm:pt>
    <dgm:pt modelId="{1C014436-7253-4432-ADD5-FFB14B5E2361}" type="parTrans" cxnId="{B63FA312-7218-473A-94C8-CD633979342B}">
      <dgm:prSet/>
      <dgm:spPr/>
      <dgm:t>
        <a:bodyPr/>
        <a:lstStyle/>
        <a:p>
          <a:endParaRPr lang="en-US"/>
        </a:p>
      </dgm:t>
    </dgm:pt>
    <dgm:pt modelId="{F6EFE2C4-2BB8-4C82-98F2-82F853202FA0}" type="sibTrans" cxnId="{B63FA312-7218-473A-94C8-CD633979342B}">
      <dgm:prSet/>
      <dgm:spPr/>
      <dgm:t>
        <a:bodyPr/>
        <a:lstStyle/>
        <a:p>
          <a:endParaRPr lang="en-US"/>
        </a:p>
      </dgm:t>
    </dgm:pt>
    <dgm:pt modelId="{C6789755-2955-451D-801C-988629592CDC}">
      <dgm:prSet/>
      <dgm:spPr/>
      <dgm:t>
        <a:bodyPr/>
        <a:lstStyle/>
        <a:p>
          <a:r>
            <a:rPr lang="en-US"/>
            <a:t>Cards are available at post offices, city halls, DMV, or we can mail them to a voter. </a:t>
          </a:r>
        </a:p>
      </dgm:t>
    </dgm:pt>
    <dgm:pt modelId="{E1CD72FD-9C55-4766-B38A-806872F535E2}" type="parTrans" cxnId="{2F4DEB22-1028-46F8-B102-E3EDF6794649}">
      <dgm:prSet/>
      <dgm:spPr/>
      <dgm:t>
        <a:bodyPr/>
        <a:lstStyle/>
        <a:p>
          <a:endParaRPr lang="en-US"/>
        </a:p>
      </dgm:t>
    </dgm:pt>
    <dgm:pt modelId="{B3FD202D-9F85-4D88-98AA-81A69928462E}" type="sibTrans" cxnId="{2F4DEB22-1028-46F8-B102-E3EDF6794649}">
      <dgm:prSet/>
      <dgm:spPr/>
      <dgm:t>
        <a:bodyPr/>
        <a:lstStyle/>
        <a:p>
          <a:endParaRPr lang="en-US"/>
        </a:p>
      </dgm:t>
    </dgm:pt>
    <dgm:pt modelId="{7E40E585-9645-463D-BF93-689784E358C7}">
      <dgm:prSet/>
      <dgm:spPr/>
      <dgm:t>
        <a:bodyPr/>
        <a:lstStyle/>
        <a:p>
          <a:r>
            <a:rPr lang="en-US"/>
            <a:t>Voter outreach limited due to COVID.</a:t>
          </a:r>
        </a:p>
      </dgm:t>
    </dgm:pt>
    <dgm:pt modelId="{ECD6B911-5337-4C80-94AF-26F88EEA33C7}" type="parTrans" cxnId="{57D2977B-1340-44F6-A4D8-EBA093AB2AB3}">
      <dgm:prSet/>
      <dgm:spPr/>
      <dgm:t>
        <a:bodyPr/>
        <a:lstStyle/>
        <a:p>
          <a:endParaRPr lang="en-US"/>
        </a:p>
      </dgm:t>
    </dgm:pt>
    <dgm:pt modelId="{437D763D-0404-473B-AE4F-6A71E470A8E4}" type="sibTrans" cxnId="{57D2977B-1340-44F6-A4D8-EBA093AB2AB3}">
      <dgm:prSet/>
      <dgm:spPr/>
      <dgm:t>
        <a:bodyPr/>
        <a:lstStyle/>
        <a:p>
          <a:endParaRPr lang="en-US"/>
        </a:p>
      </dgm:t>
    </dgm:pt>
    <dgm:pt modelId="{27506251-6F4E-4E8F-A378-918914D23FC7}">
      <dgm:prSet/>
      <dgm:spPr/>
      <dgm:t>
        <a:bodyPr/>
        <a:lstStyle/>
        <a:p>
          <a:r>
            <a:rPr lang="en-US"/>
            <a:t>If a voter does not sign up in time, California now has Same Day Voter Registration where voters can register and vote up to and including Election Day.</a:t>
          </a:r>
        </a:p>
      </dgm:t>
    </dgm:pt>
    <dgm:pt modelId="{4901069E-9D9F-4EDB-91A3-0010E9C0AE06}" type="parTrans" cxnId="{E678974A-970B-4599-B9A5-795A31D00773}">
      <dgm:prSet/>
      <dgm:spPr/>
      <dgm:t>
        <a:bodyPr/>
        <a:lstStyle/>
        <a:p>
          <a:endParaRPr lang="en-US"/>
        </a:p>
      </dgm:t>
    </dgm:pt>
    <dgm:pt modelId="{B4A821E9-630C-4D2B-BBD4-6FD94E04C269}" type="sibTrans" cxnId="{E678974A-970B-4599-B9A5-795A31D00773}">
      <dgm:prSet/>
      <dgm:spPr/>
      <dgm:t>
        <a:bodyPr/>
        <a:lstStyle/>
        <a:p>
          <a:endParaRPr lang="en-US"/>
        </a:p>
      </dgm:t>
    </dgm:pt>
    <dgm:pt modelId="{D573B8DB-0035-4462-8764-7118320A1EEC}">
      <dgm:prSet/>
      <dgm:spPr/>
      <dgm:t>
        <a:bodyPr/>
        <a:lstStyle/>
        <a:p>
          <a:r>
            <a:rPr lang="en-US"/>
            <a:t>Provisional voting will continue to be used in the event a voter’s eligibility cannot be determined at the time they show up to vote. </a:t>
          </a:r>
        </a:p>
      </dgm:t>
    </dgm:pt>
    <dgm:pt modelId="{D31D48AE-F2BB-499C-9E85-5B96C028086A}" type="parTrans" cxnId="{23211197-2B16-4606-BED7-C362A7CD6748}">
      <dgm:prSet/>
      <dgm:spPr/>
      <dgm:t>
        <a:bodyPr/>
        <a:lstStyle/>
        <a:p>
          <a:endParaRPr lang="en-US"/>
        </a:p>
      </dgm:t>
    </dgm:pt>
    <dgm:pt modelId="{B904DCAD-E6A4-4032-B67F-92FE704719C8}" type="sibTrans" cxnId="{23211197-2B16-4606-BED7-C362A7CD6748}">
      <dgm:prSet/>
      <dgm:spPr/>
      <dgm:t>
        <a:bodyPr/>
        <a:lstStyle/>
        <a:p>
          <a:endParaRPr lang="en-US"/>
        </a:p>
      </dgm:t>
    </dgm:pt>
    <dgm:pt modelId="{3FA7A268-C67B-410D-AD6E-4A71D07BE33F}" type="pres">
      <dgm:prSet presAssocID="{E9B01D9A-71A7-44C0-B56A-2185EA5523CE}" presName="linear" presStyleCnt="0">
        <dgm:presLayoutVars>
          <dgm:animLvl val="lvl"/>
          <dgm:resizeHandles val="exact"/>
        </dgm:presLayoutVars>
      </dgm:prSet>
      <dgm:spPr/>
    </dgm:pt>
    <dgm:pt modelId="{9A9F2A90-C5C4-4E85-843A-CC867F5614F4}" type="pres">
      <dgm:prSet presAssocID="{49FBA3B8-D9EA-442D-8489-8633E0D23088}" presName="parentText" presStyleLbl="node1" presStyleIdx="0" presStyleCnt="6">
        <dgm:presLayoutVars>
          <dgm:chMax val="0"/>
          <dgm:bulletEnabled val="1"/>
        </dgm:presLayoutVars>
      </dgm:prSet>
      <dgm:spPr/>
    </dgm:pt>
    <dgm:pt modelId="{17EA0A5A-2F56-4A54-B720-336FA60CCFDF}" type="pres">
      <dgm:prSet presAssocID="{29791FEC-2B17-4801-B40E-FD9C8E33ED26}" presName="spacer" presStyleCnt="0"/>
      <dgm:spPr/>
    </dgm:pt>
    <dgm:pt modelId="{48302F95-273A-4F2D-B803-4621485764BC}" type="pres">
      <dgm:prSet presAssocID="{A44FE52F-0D65-48B1-A733-BBDDC9690A05}" presName="parentText" presStyleLbl="node1" presStyleIdx="1" presStyleCnt="6">
        <dgm:presLayoutVars>
          <dgm:chMax val="0"/>
          <dgm:bulletEnabled val="1"/>
        </dgm:presLayoutVars>
      </dgm:prSet>
      <dgm:spPr/>
    </dgm:pt>
    <dgm:pt modelId="{DC93A57F-0210-4AF8-A11D-FCAAE5A50177}" type="pres">
      <dgm:prSet presAssocID="{F6EFE2C4-2BB8-4C82-98F2-82F853202FA0}" presName="spacer" presStyleCnt="0"/>
      <dgm:spPr/>
    </dgm:pt>
    <dgm:pt modelId="{D298171D-0990-4F1C-9C8C-937782FF85C0}" type="pres">
      <dgm:prSet presAssocID="{C6789755-2955-451D-801C-988629592CDC}" presName="parentText" presStyleLbl="node1" presStyleIdx="2" presStyleCnt="6">
        <dgm:presLayoutVars>
          <dgm:chMax val="0"/>
          <dgm:bulletEnabled val="1"/>
        </dgm:presLayoutVars>
      </dgm:prSet>
      <dgm:spPr/>
    </dgm:pt>
    <dgm:pt modelId="{37D2F42A-8DFA-4BA2-9465-F2BB6BE4ABE0}" type="pres">
      <dgm:prSet presAssocID="{B3FD202D-9F85-4D88-98AA-81A69928462E}" presName="spacer" presStyleCnt="0"/>
      <dgm:spPr/>
    </dgm:pt>
    <dgm:pt modelId="{F1D81451-CCF8-4A9E-8DB9-D759B7F59858}" type="pres">
      <dgm:prSet presAssocID="{7E40E585-9645-463D-BF93-689784E358C7}" presName="parentText" presStyleLbl="node1" presStyleIdx="3" presStyleCnt="6">
        <dgm:presLayoutVars>
          <dgm:chMax val="0"/>
          <dgm:bulletEnabled val="1"/>
        </dgm:presLayoutVars>
      </dgm:prSet>
      <dgm:spPr/>
    </dgm:pt>
    <dgm:pt modelId="{19AEB306-4D97-47C7-A7A1-D347A8DA7FC8}" type="pres">
      <dgm:prSet presAssocID="{437D763D-0404-473B-AE4F-6A71E470A8E4}" presName="spacer" presStyleCnt="0"/>
      <dgm:spPr/>
    </dgm:pt>
    <dgm:pt modelId="{2457EF8E-E80A-4EB4-A76C-66C4C43E0D97}" type="pres">
      <dgm:prSet presAssocID="{27506251-6F4E-4E8F-A378-918914D23FC7}" presName="parentText" presStyleLbl="node1" presStyleIdx="4" presStyleCnt="6">
        <dgm:presLayoutVars>
          <dgm:chMax val="0"/>
          <dgm:bulletEnabled val="1"/>
        </dgm:presLayoutVars>
      </dgm:prSet>
      <dgm:spPr/>
    </dgm:pt>
    <dgm:pt modelId="{F5111282-39BE-4199-AE8C-BBF754001799}" type="pres">
      <dgm:prSet presAssocID="{B4A821E9-630C-4D2B-BBD4-6FD94E04C269}" presName="spacer" presStyleCnt="0"/>
      <dgm:spPr/>
    </dgm:pt>
    <dgm:pt modelId="{F3594A4E-71A0-4682-B527-BAC302DBE1C8}" type="pres">
      <dgm:prSet presAssocID="{D573B8DB-0035-4462-8764-7118320A1EEC}" presName="parentText" presStyleLbl="node1" presStyleIdx="5" presStyleCnt="6">
        <dgm:presLayoutVars>
          <dgm:chMax val="0"/>
          <dgm:bulletEnabled val="1"/>
        </dgm:presLayoutVars>
      </dgm:prSet>
      <dgm:spPr/>
    </dgm:pt>
  </dgm:ptLst>
  <dgm:cxnLst>
    <dgm:cxn modelId="{B63FA312-7218-473A-94C8-CD633979342B}" srcId="{E9B01D9A-71A7-44C0-B56A-2185EA5523CE}" destId="{A44FE52F-0D65-48B1-A733-BBDDC9690A05}" srcOrd="1" destOrd="0" parTransId="{1C014436-7253-4432-ADD5-FFB14B5E2361}" sibTransId="{F6EFE2C4-2BB8-4C82-98F2-82F853202FA0}"/>
    <dgm:cxn modelId="{2F4DEB22-1028-46F8-B102-E3EDF6794649}" srcId="{E9B01D9A-71A7-44C0-B56A-2185EA5523CE}" destId="{C6789755-2955-451D-801C-988629592CDC}" srcOrd="2" destOrd="0" parTransId="{E1CD72FD-9C55-4766-B38A-806872F535E2}" sibTransId="{B3FD202D-9F85-4D88-98AA-81A69928462E}"/>
    <dgm:cxn modelId="{8D2E644A-AA23-45AD-8F32-1A71CB7EE3CA}" type="presOf" srcId="{7E40E585-9645-463D-BF93-689784E358C7}" destId="{F1D81451-CCF8-4A9E-8DB9-D759B7F59858}" srcOrd="0" destOrd="0" presId="urn:microsoft.com/office/officeart/2005/8/layout/vList2"/>
    <dgm:cxn modelId="{E678974A-970B-4599-B9A5-795A31D00773}" srcId="{E9B01D9A-71A7-44C0-B56A-2185EA5523CE}" destId="{27506251-6F4E-4E8F-A378-918914D23FC7}" srcOrd="4" destOrd="0" parTransId="{4901069E-9D9F-4EDB-91A3-0010E9C0AE06}" sibTransId="{B4A821E9-630C-4D2B-BBD4-6FD94E04C269}"/>
    <dgm:cxn modelId="{57D2977B-1340-44F6-A4D8-EBA093AB2AB3}" srcId="{E9B01D9A-71A7-44C0-B56A-2185EA5523CE}" destId="{7E40E585-9645-463D-BF93-689784E358C7}" srcOrd="3" destOrd="0" parTransId="{ECD6B911-5337-4C80-94AF-26F88EEA33C7}" sibTransId="{437D763D-0404-473B-AE4F-6A71E470A8E4}"/>
    <dgm:cxn modelId="{DA8FD587-C958-40FE-A60B-F5FCA36E1CAE}" srcId="{E9B01D9A-71A7-44C0-B56A-2185EA5523CE}" destId="{49FBA3B8-D9EA-442D-8489-8633E0D23088}" srcOrd="0" destOrd="0" parTransId="{50B86A97-0062-400D-A760-8ED6950BC34B}" sibTransId="{29791FEC-2B17-4801-B40E-FD9C8E33ED26}"/>
    <dgm:cxn modelId="{23211197-2B16-4606-BED7-C362A7CD6748}" srcId="{E9B01D9A-71A7-44C0-B56A-2185EA5523CE}" destId="{D573B8DB-0035-4462-8764-7118320A1EEC}" srcOrd="5" destOrd="0" parTransId="{D31D48AE-F2BB-499C-9E85-5B96C028086A}" sibTransId="{B904DCAD-E6A4-4032-B67F-92FE704719C8}"/>
    <dgm:cxn modelId="{8670BCB6-4802-48F1-87DA-7D948CA27531}" type="presOf" srcId="{27506251-6F4E-4E8F-A378-918914D23FC7}" destId="{2457EF8E-E80A-4EB4-A76C-66C4C43E0D97}" srcOrd="0" destOrd="0" presId="urn:microsoft.com/office/officeart/2005/8/layout/vList2"/>
    <dgm:cxn modelId="{3B8751B9-3B9B-438B-BEE2-855C039E08AB}" type="presOf" srcId="{E9B01D9A-71A7-44C0-B56A-2185EA5523CE}" destId="{3FA7A268-C67B-410D-AD6E-4A71D07BE33F}" srcOrd="0" destOrd="0" presId="urn:microsoft.com/office/officeart/2005/8/layout/vList2"/>
    <dgm:cxn modelId="{FFE785C1-0E37-4438-8DC1-2726A74436F1}" type="presOf" srcId="{D573B8DB-0035-4462-8764-7118320A1EEC}" destId="{F3594A4E-71A0-4682-B527-BAC302DBE1C8}" srcOrd="0" destOrd="0" presId="urn:microsoft.com/office/officeart/2005/8/layout/vList2"/>
    <dgm:cxn modelId="{D55D4CC3-7057-4B9B-B528-2BE7F728DE22}" type="presOf" srcId="{A44FE52F-0D65-48B1-A733-BBDDC9690A05}" destId="{48302F95-273A-4F2D-B803-4621485764BC}" srcOrd="0" destOrd="0" presId="urn:microsoft.com/office/officeart/2005/8/layout/vList2"/>
    <dgm:cxn modelId="{66F4D8EC-4103-426F-B412-C86D117CD23E}" type="presOf" srcId="{49FBA3B8-D9EA-442D-8489-8633E0D23088}" destId="{9A9F2A90-C5C4-4E85-843A-CC867F5614F4}" srcOrd="0" destOrd="0" presId="urn:microsoft.com/office/officeart/2005/8/layout/vList2"/>
    <dgm:cxn modelId="{516AEBFF-BE81-46BF-BB08-E3CAF1551382}" type="presOf" srcId="{C6789755-2955-451D-801C-988629592CDC}" destId="{D298171D-0990-4F1C-9C8C-937782FF85C0}" srcOrd="0" destOrd="0" presId="urn:microsoft.com/office/officeart/2005/8/layout/vList2"/>
    <dgm:cxn modelId="{9E921BA0-0ADD-44AE-B78A-65AEDEB10E17}" type="presParOf" srcId="{3FA7A268-C67B-410D-AD6E-4A71D07BE33F}" destId="{9A9F2A90-C5C4-4E85-843A-CC867F5614F4}" srcOrd="0" destOrd="0" presId="urn:microsoft.com/office/officeart/2005/8/layout/vList2"/>
    <dgm:cxn modelId="{FB498B75-56A3-4330-B364-0DC5DAA14C4C}" type="presParOf" srcId="{3FA7A268-C67B-410D-AD6E-4A71D07BE33F}" destId="{17EA0A5A-2F56-4A54-B720-336FA60CCFDF}" srcOrd="1" destOrd="0" presId="urn:microsoft.com/office/officeart/2005/8/layout/vList2"/>
    <dgm:cxn modelId="{FDCC08A2-1344-490D-9BBC-C12B13A09743}" type="presParOf" srcId="{3FA7A268-C67B-410D-AD6E-4A71D07BE33F}" destId="{48302F95-273A-4F2D-B803-4621485764BC}" srcOrd="2" destOrd="0" presId="urn:microsoft.com/office/officeart/2005/8/layout/vList2"/>
    <dgm:cxn modelId="{E99AD2F2-F378-4BAB-AB5B-9941BC196A6B}" type="presParOf" srcId="{3FA7A268-C67B-410D-AD6E-4A71D07BE33F}" destId="{DC93A57F-0210-4AF8-A11D-FCAAE5A50177}" srcOrd="3" destOrd="0" presId="urn:microsoft.com/office/officeart/2005/8/layout/vList2"/>
    <dgm:cxn modelId="{4EDB3E8F-B2FC-4BC4-9302-75BD13CBAD85}" type="presParOf" srcId="{3FA7A268-C67B-410D-AD6E-4A71D07BE33F}" destId="{D298171D-0990-4F1C-9C8C-937782FF85C0}" srcOrd="4" destOrd="0" presId="urn:microsoft.com/office/officeart/2005/8/layout/vList2"/>
    <dgm:cxn modelId="{F76A7E17-F0B4-444E-A052-C8866045FD35}" type="presParOf" srcId="{3FA7A268-C67B-410D-AD6E-4A71D07BE33F}" destId="{37D2F42A-8DFA-4BA2-9465-F2BB6BE4ABE0}" srcOrd="5" destOrd="0" presId="urn:microsoft.com/office/officeart/2005/8/layout/vList2"/>
    <dgm:cxn modelId="{7BFE4439-72EE-4A4C-8103-58CD3459941D}" type="presParOf" srcId="{3FA7A268-C67B-410D-AD6E-4A71D07BE33F}" destId="{F1D81451-CCF8-4A9E-8DB9-D759B7F59858}" srcOrd="6" destOrd="0" presId="urn:microsoft.com/office/officeart/2005/8/layout/vList2"/>
    <dgm:cxn modelId="{7EAE4D89-3F05-40AB-ADB9-35BCB8945BFF}" type="presParOf" srcId="{3FA7A268-C67B-410D-AD6E-4A71D07BE33F}" destId="{19AEB306-4D97-47C7-A7A1-D347A8DA7FC8}" srcOrd="7" destOrd="0" presId="urn:microsoft.com/office/officeart/2005/8/layout/vList2"/>
    <dgm:cxn modelId="{F783AEFE-BBA7-417F-BCE8-7932B26ED2BD}" type="presParOf" srcId="{3FA7A268-C67B-410D-AD6E-4A71D07BE33F}" destId="{2457EF8E-E80A-4EB4-A76C-66C4C43E0D97}" srcOrd="8" destOrd="0" presId="urn:microsoft.com/office/officeart/2005/8/layout/vList2"/>
    <dgm:cxn modelId="{E2C4CFA8-C1CC-409F-80A8-CF7B8430C919}" type="presParOf" srcId="{3FA7A268-C67B-410D-AD6E-4A71D07BE33F}" destId="{F5111282-39BE-4199-AE8C-BBF754001799}" srcOrd="9" destOrd="0" presId="urn:microsoft.com/office/officeart/2005/8/layout/vList2"/>
    <dgm:cxn modelId="{0743B0E0-3493-42A6-8225-6444F673F107}" type="presParOf" srcId="{3FA7A268-C67B-410D-AD6E-4A71D07BE33F}" destId="{F3594A4E-71A0-4682-B527-BAC302DBE1C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E4BD5E-7AF7-4294-873A-CFC38863AAE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0024CCD8-7FB7-491A-8C29-F23C69C66E28}">
      <dgm:prSet/>
      <dgm:spPr/>
      <dgm:t>
        <a:bodyPr/>
        <a:lstStyle/>
        <a:p>
          <a:r>
            <a:rPr lang="en-US"/>
            <a:t>Use of public resources</a:t>
          </a:r>
        </a:p>
      </dgm:t>
    </dgm:pt>
    <dgm:pt modelId="{ACBD790B-F4D8-4A9F-AB07-910434DD76CE}" type="parTrans" cxnId="{D6FD8B50-CA13-43E1-82A5-72012FB7322C}">
      <dgm:prSet/>
      <dgm:spPr/>
      <dgm:t>
        <a:bodyPr/>
        <a:lstStyle/>
        <a:p>
          <a:endParaRPr lang="en-US"/>
        </a:p>
      </dgm:t>
    </dgm:pt>
    <dgm:pt modelId="{F2156F4B-D25C-4144-B840-F4764E828271}" type="sibTrans" cxnId="{D6FD8B50-CA13-43E1-82A5-72012FB7322C}">
      <dgm:prSet/>
      <dgm:spPr/>
      <dgm:t>
        <a:bodyPr/>
        <a:lstStyle/>
        <a:p>
          <a:endParaRPr lang="en-US"/>
        </a:p>
      </dgm:t>
    </dgm:pt>
    <dgm:pt modelId="{24820642-E26E-4F94-B830-CFC185D08F2D}">
      <dgm:prSet/>
      <dgm:spPr/>
      <dgm:t>
        <a:bodyPr/>
        <a:lstStyle/>
        <a:p>
          <a:r>
            <a:rPr lang="en-US"/>
            <a:t>Mass Mailings</a:t>
          </a:r>
        </a:p>
      </dgm:t>
    </dgm:pt>
    <dgm:pt modelId="{311D15BA-E7CF-4CCC-A0DB-CF71135BA64E}" type="parTrans" cxnId="{16839ED4-B0C6-4087-BB94-05A47DE59CBE}">
      <dgm:prSet/>
      <dgm:spPr/>
      <dgm:t>
        <a:bodyPr/>
        <a:lstStyle/>
        <a:p>
          <a:endParaRPr lang="en-US"/>
        </a:p>
      </dgm:t>
    </dgm:pt>
    <dgm:pt modelId="{02BAFA05-5F1E-41F4-80AC-CB4F242773D0}" type="sibTrans" cxnId="{16839ED4-B0C6-4087-BB94-05A47DE59CBE}">
      <dgm:prSet/>
      <dgm:spPr/>
      <dgm:t>
        <a:bodyPr/>
        <a:lstStyle/>
        <a:p>
          <a:endParaRPr lang="en-US"/>
        </a:p>
      </dgm:t>
    </dgm:pt>
    <dgm:pt modelId="{40AAB1CA-741D-4DD4-80A6-2CF567E2ED69}">
      <dgm:prSet/>
      <dgm:spPr/>
      <dgm:t>
        <a:bodyPr/>
        <a:lstStyle/>
        <a:p>
          <a:r>
            <a:rPr lang="en-US"/>
            <a:t>Slate Mailers</a:t>
          </a:r>
        </a:p>
      </dgm:t>
    </dgm:pt>
    <dgm:pt modelId="{6BD509F9-C105-44EA-A389-30D6E34DAF80}" type="parTrans" cxnId="{59FFAA8E-1372-4F97-B72D-AE674D496075}">
      <dgm:prSet/>
      <dgm:spPr/>
      <dgm:t>
        <a:bodyPr/>
        <a:lstStyle/>
        <a:p>
          <a:endParaRPr lang="en-US"/>
        </a:p>
      </dgm:t>
    </dgm:pt>
    <dgm:pt modelId="{2DB533DD-E516-4C70-A8CC-11366C55F96B}" type="sibTrans" cxnId="{59FFAA8E-1372-4F97-B72D-AE674D496075}">
      <dgm:prSet/>
      <dgm:spPr/>
      <dgm:t>
        <a:bodyPr/>
        <a:lstStyle/>
        <a:p>
          <a:endParaRPr lang="en-US"/>
        </a:p>
      </dgm:t>
    </dgm:pt>
    <dgm:pt modelId="{94CDCCE0-292B-41B0-A38D-1DCFFBF6DEB3}">
      <dgm:prSet/>
      <dgm:spPr/>
      <dgm:t>
        <a:bodyPr/>
        <a:lstStyle/>
        <a:p>
          <a:r>
            <a:rPr lang="en-US"/>
            <a:t>Filing Nomination Documents</a:t>
          </a:r>
        </a:p>
      </dgm:t>
    </dgm:pt>
    <dgm:pt modelId="{4D0D4DA6-B4E3-4D9B-8783-BE19A6210A5C}" type="parTrans" cxnId="{58D0C6C5-3DEA-435F-9A44-7A3728A7275F}">
      <dgm:prSet/>
      <dgm:spPr/>
      <dgm:t>
        <a:bodyPr/>
        <a:lstStyle/>
        <a:p>
          <a:endParaRPr lang="en-US"/>
        </a:p>
      </dgm:t>
    </dgm:pt>
    <dgm:pt modelId="{1F88FD14-055C-4939-AB04-C06AB61F7276}" type="sibTrans" cxnId="{58D0C6C5-3DEA-435F-9A44-7A3728A7275F}">
      <dgm:prSet/>
      <dgm:spPr/>
      <dgm:t>
        <a:bodyPr/>
        <a:lstStyle/>
        <a:p>
          <a:endParaRPr lang="en-US"/>
        </a:p>
      </dgm:t>
    </dgm:pt>
    <dgm:pt modelId="{BFB2888B-0664-4CA3-86E4-A967E7F8673F}">
      <dgm:prSet/>
      <dgm:spPr/>
      <dgm:t>
        <a:bodyPr/>
        <a:lstStyle/>
        <a:p>
          <a:r>
            <a:rPr lang="en-US"/>
            <a:t>Campaign literature</a:t>
          </a:r>
        </a:p>
      </dgm:t>
    </dgm:pt>
    <dgm:pt modelId="{00A74994-69BB-41CF-BC84-1A472FBF144C}" type="parTrans" cxnId="{1AF005E6-8BA6-43ED-8F34-13B18F331814}">
      <dgm:prSet/>
      <dgm:spPr/>
      <dgm:t>
        <a:bodyPr/>
        <a:lstStyle/>
        <a:p>
          <a:endParaRPr lang="en-US"/>
        </a:p>
      </dgm:t>
    </dgm:pt>
    <dgm:pt modelId="{D7BF5CBE-702C-47C0-B52C-D444F8E85DE1}" type="sibTrans" cxnId="{1AF005E6-8BA6-43ED-8F34-13B18F331814}">
      <dgm:prSet/>
      <dgm:spPr/>
      <dgm:t>
        <a:bodyPr/>
        <a:lstStyle/>
        <a:p>
          <a:endParaRPr lang="en-US"/>
        </a:p>
      </dgm:t>
    </dgm:pt>
    <dgm:pt modelId="{6C05FD26-BB67-47F5-91FB-094F77F39436}">
      <dgm:prSet/>
      <dgm:spPr/>
      <dgm:t>
        <a:bodyPr/>
        <a:lstStyle/>
        <a:p>
          <a:r>
            <a:rPr lang="en-US"/>
            <a:t>Misrepresenting yourself</a:t>
          </a:r>
        </a:p>
      </dgm:t>
    </dgm:pt>
    <dgm:pt modelId="{17A6ED0C-17A7-42A1-B68F-0D34C2FB28F4}" type="parTrans" cxnId="{87CB4AD0-30CC-47FB-95EC-22FD88916317}">
      <dgm:prSet/>
      <dgm:spPr/>
      <dgm:t>
        <a:bodyPr/>
        <a:lstStyle/>
        <a:p>
          <a:endParaRPr lang="en-US"/>
        </a:p>
      </dgm:t>
    </dgm:pt>
    <dgm:pt modelId="{B8C85343-0FF8-4DDB-80E1-DE88F46937A0}" type="sibTrans" cxnId="{87CB4AD0-30CC-47FB-95EC-22FD88916317}">
      <dgm:prSet/>
      <dgm:spPr/>
      <dgm:t>
        <a:bodyPr/>
        <a:lstStyle/>
        <a:p>
          <a:endParaRPr lang="en-US"/>
        </a:p>
      </dgm:t>
    </dgm:pt>
    <dgm:pt modelId="{82E60E9F-AB5B-485C-9617-556717C16095}">
      <dgm:prSet/>
      <dgm:spPr/>
      <dgm:t>
        <a:bodyPr/>
        <a:lstStyle/>
        <a:p>
          <a:r>
            <a:rPr lang="en-US"/>
            <a:t>Deceptive online activities</a:t>
          </a:r>
        </a:p>
      </dgm:t>
    </dgm:pt>
    <dgm:pt modelId="{8ADF7FCE-79C9-4A1C-950F-206A1BF02CBF}" type="parTrans" cxnId="{6947E64B-B90D-4205-8CCA-FEABA92CA01D}">
      <dgm:prSet/>
      <dgm:spPr/>
      <dgm:t>
        <a:bodyPr/>
        <a:lstStyle/>
        <a:p>
          <a:endParaRPr lang="en-US"/>
        </a:p>
      </dgm:t>
    </dgm:pt>
    <dgm:pt modelId="{E135CF84-A6CB-4870-A0BE-8204332716AD}" type="sibTrans" cxnId="{6947E64B-B90D-4205-8CCA-FEABA92CA01D}">
      <dgm:prSet/>
      <dgm:spPr/>
      <dgm:t>
        <a:bodyPr/>
        <a:lstStyle/>
        <a:p>
          <a:endParaRPr lang="en-US"/>
        </a:p>
      </dgm:t>
    </dgm:pt>
    <dgm:pt modelId="{53E6392F-FFA2-45F8-8885-84EAA0C1C5F8}">
      <dgm:prSet/>
      <dgm:spPr/>
      <dgm:t>
        <a:bodyPr/>
        <a:lstStyle/>
        <a:p>
          <a:r>
            <a:rPr lang="en-US"/>
            <a:t>Political advertising</a:t>
          </a:r>
        </a:p>
      </dgm:t>
    </dgm:pt>
    <dgm:pt modelId="{71D9AB6E-3C1D-40E9-B8AC-531806F632E1}" type="parTrans" cxnId="{47CA1C94-F062-4F18-ABD2-2309AB87AF10}">
      <dgm:prSet/>
      <dgm:spPr/>
      <dgm:t>
        <a:bodyPr/>
        <a:lstStyle/>
        <a:p>
          <a:endParaRPr lang="en-US"/>
        </a:p>
      </dgm:t>
    </dgm:pt>
    <dgm:pt modelId="{2235CD26-DD30-4E67-B00A-E7478413D6A2}" type="sibTrans" cxnId="{47CA1C94-F062-4F18-ABD2-2309AB87AF10}">
      <dgm:prSet/>
      <dgm:spPr/>
      <dgm:t>
        <a:bodyPr/>
        <a:lstStyle/>
        <a:p>
          <a:endParaRPr lang="en-US"/>
        </a:p>
      </dgm:t>
    </dgm:pt>
    <dgm:pt modelId="{1F152A6B-A5FA-4C74-9A97-56DD2916C291}">
      <dgm:prSet/>
      <dgm:spPr/>
      <dgm:t>
        <a:bodyPr/>
        <a:lstStyle/>
        <a:p>
          <a:r>
            <a:rPr lang="en-US"/>
            <a:t>Simulated ballots</a:t>
          </a:r>
        </a:p>
      </dgm:t>
    </dgm:pt>
    <dgm:pt modelId="{FB76F780-BE5D-4CA8-9240-0FCE8C97A7EE}" type="parTrans" cxnId="{057C98F0-C40C-4EFD-B8A9-7A3AD2A5321E}">
      <dgm:prSet/>
      <dgm:spPr/>
      <dgm:t>
        <a:bodyPr/>
        <a:lstStyle/>
        <a:p>
          <a:endParaRPr lang="en-US"/>
        </a:p>
      </dgm:t>
    </dgm:pt>
    <dgm:pt modelId="{72E0CA28-CC8B-4DA8-BBB9-C8D4856DA6C1}" type="sibTrans" cxnId="{057C98F0-C40C-4EFD-B8A9-7A3AD2A5321E}">
      <dgm:prSet/>
      <dgm:spPr/>
      <dgm:t>
        <a:bodyPr/>
        <a:lstStyle/>
        <a:p>
          <a:endParaRPr lang="en-US"/>
        </a:p>
      </dgm:t>
    </dgm:pt>
    <dgm:pt modelId="{537C15E1-504E-44F9-A9B8-AD4867AFD9D6}">
      <dgm:prSet/>
      <dgm:spPr/>
      <dgm:t>
        <a:bodyPr/>
        <a:lstStyle/>
        <a:p>
          <a:r>
            <a:rPr lang="en-US"/>
            <a:t>Pictures in campaign mail</a:t>
          </a:r>
        </a:p>
      </dgm:t>
    </dgm:pt>
    <dgm:pt modelId="{DB1C1814-AD8E-4318-965A-F363C6A1E370}" type="parTrans" cxnId="{CCEBDEF3-887F-44F9-8E89-AE8EDD75624F}">
      <dgm:prSet/>
      <dgm:spPr/>
      <dgm:t>
        <a:bodyPr/>
        <a:lstStyle/>
        <a:p>
          <a:endParaRPr lang="en-US"/>
        </a:p>
      </dgm:t>
    </dgm:pt>
    <dgm:pt modelId="{04F63766-2491-45FD-A514-073C8EC6214B}" type="sibTrans" cxnId="{CCEBDEF3-887F-44F9-8E89-AE8EDD75624F}">
      <dgm:prSet/>
      <dgm:spPr/>
      <dgm:t>
        <a:bodyPr/>
        <a:lstStyle/>
        <a:p>
          <a:endParaRPr lang="en-US"/>
        </a:p>
      </dgm:t>
    </dgm:pt>
    <dgm:pt modelId="{2F166511-E4F5-449A-A8E7-11BBFF91B99A}">
      <dgm:prSet/>
      <dgm:spPr/>
      <dgm:t>
        <a:bodyPr/>
        <a:lstStyle/>
        <a:p>
          <a:r>
            <a:rPr lang="en-US"/>
            <a:t>Corrupting the voting process</a:t>
          </a:r>
        </a:p>
      </dgm:t>
    </dgm:pt>
    <dgm:pt modelId="{2C0A1847-15ED-4BB0-BE0F-525551E3DBC6}" type="parTrans" cxnId="{0DF4295D-E203-4A19-A701-2AE43FA11EDA}">
      <dgm:prSet/>
      <dgm:spPr/>
      <dgm:t>
        <a:bodyPr/>
        <a:lstStyle/>
        <a:p>
          <a:endParaRPr lang="en-US"/>
        </a:p>
      </dgm:t>
    </dgm:pt>
    <dgm:pt modelId="{74A14A51-85E3-4009-9EA3-32220FFF8DF1}" type="sibTrans" cxnId="{0DF4295D-E203-4A19-A701-2AE43FA11EDA}">
      <dgm:prSet/>
      <dgm:spPr/>
      <dgm:t>
        <a:bodyPr/>
        <a:lstStyle/>
        <a:p>
          <a:endParaRPr lang="en-US"/>
        </a:p>
      </dgm:t>
    </dgm:pt>
    <dgm:pt modelId="{CF2A87F7-E2D9-4D49-9993-AE82E04A69B4}">
      <dgm:prSet/>
      <dgm:spPr/>
      <dgm:t>
        <a:bodyPr/>
        <a:lstStyle/>
        <a:p>
          <a:r>
            <a:rPr lang="en-US"/>
            <a:t>Vandalizing a voting location</a:t>
          </a:r>
        </a:p>
      </dgm:t>
    </dgm:pt>
    <dgm:pt modelId="{AEE28AD5-142D-4C67-B898-249EFECBAC43}" type="parTrans" cxnId="{24E2A539-47B3-47F4-892B-773B0FCE1A34}">
      <dgm:prSet/>
      <dgm:spPr/>
      <dgm:t>
        <a:bodyPr/>
        <a:lstStyle/>
        <a:p>
          <a:endParaRPr lang="en-US"/>
        </a:p>
      </dgm:t>
    </dgm:pt>
    <dgm:pt modelId="{12C67149-4DFB-4847-8185-72819A4B1C30}" type="sibTrans" cxnId="{24E2A539-47B3-47F4-892B-773B0FCE1A34}">
      <dgm:prSet/>
      <dgm:spPr/>
      <dgm:t>
        <a:bodyPr/>
        <a:lstStyle/>
        <a:p>
          <a:endParaRPr lang="en-US"/>
        </a:p>
      </dgm:t>
    </dgm:pt>
    <dgm:pt modelId="{0B6C4773-A4BD-4441-BCD6-45F993E069E7}">
      <dgm:prSet/>
      <dgm:spPr/>
      <dgm:t>
        <a:bodyPr/>
        <a:lstStyle/>
        <a:p>
          <a:r>
            <a:rPr lang="en-US"/>
            <a:t>Corrupting voters or intimidating voters</a:t>
          </a:r>
        </a:p>
      </dgm:t>
    </dgm:pt>
    <dgm:pt modelId="{DEC53C01-36D5-4668-90C0-E40606F0570F}" type="parTrans" cxnId="{B39D72B3-7A91-4E64-9F69-C10024C0E1E3}">
      <dgm:prSet/>
      <dgm:spPr/>
      <dgm:t>
        <a:bodyPr/>
        <a:lstStyle/>
        <a:p>
          <a:endParaRPr lang="en-US"/>
        </a:p>
      </dgm:t>
    </dgm:pt>
    <dgm:pt modelId="{90F1C9F8-CF57-47FB-9653-DEDA78EA1781}" type="sibTrans" cxnId="{B39D72B3-7A91-4E64-9F69-C10024C0E1E3}">
      <dgm:prSet/>
      <dgm:spPr/>
      <dgm:t>
        <a:bodyPr/>
        <a:lstStyle/>
        <a:p>
          <a:endParaRPr lang="en-US"/>
        </a:p>
      </dgm:t>
    </dgm:pt>
    <dgm:pt modelId="{C5E2AB94-599E-4BFB-A4C3-0601D0A79E64}">
      <dgm:prSet/>
      <dgm:spPr/>
      <dgm:t>
        <a:bodyPr/>
        <a:lstStyle/>
        <a:p>
          <a:r>
            <a:rPr lang="en-US"/>
            <a:t>Political signs</a:t>
          </a:r>
        </a:p>
      </dgm:t>
    </dgm:pt>
    <dgm:pt modelId="{D7446F5D-4260-42CA-8C63-A9255EBB75C4}" type="parTrans" cxnId="{38CC37A7-8135-4320-B2A2-4D2633E0345A}">
      <dgm:prSet/>
      <dgm:spPr/>
      <dgm:t>
        <a:bodyPr/>
        <a:lstStyle/>
        <a:p>
          <a:endParaRPr lang="en-US"/>
        </a:p>
      </dgm:t>
    </dgm:pt>
    <dgm:pt modelId="{BC96A15C-CE82-4346-9F50-B1D7B68E1637}" type="sibTrans" cxnId="{38CC37A7-8135-4320-B2A2-4D2633E0345A}">
      <dgm:prSet/>
      <dgm:spPr/>
      <dgm:t>
        <a:bodyPr/>
        <a:lstStyle/>
        <a:p>
          <a:endParaRPr lang="en-US"/>
        </a:p>
      </dgm:t>
    </dgm:pt>
    <dgm:pt modelId="{85194B90-B2F4-4394-93D2-232CF02A83A2}" type="pres">
      <dgm:prSet presAssocID="{18E4BD5E-7AF7-4294-873A-CFC38863AAED}" presName="diagram" presStyleCnt="0">
        <dgm:presLayoutVars>
          <dgm:dir/>
          <dgm:resizeHandles val="exact"/>
        </dgm:presLayoutVars>
      </dgm:prSet>
      <dgm:spPr/>
    </dgm:pt>
    <dgm:pt modelId="{5A1CEA1A-8EFE-4B4D-9E81-3C6F7987CE2F}" type="pres">
      <dgm:prSet presAssocID="{0024CCD8-7FB7-491A-8C29-F23C69C66E28}" presName="node" presStyleLbl="node1" presStyleIdx="0" presStyleCnt="14">
        <dgm:presLayoutVars>
          <dgm:bulletEnabled val="1"/>
        </dgm:presLayoutVars>
      </dgm:prSet>
      <dgm:spPr/>
    </dgm:pt>
    <dgm:pt modelId="{36A8535E-1FCC-4F98-BF77-B01F93EF616C}" type="pres">
      <dgm:prSet presAssocID="{F2156F4B-D25C-4144-B840-F4764E828271}" presName="sibTrans" presStyleCnt="0"/>
      <dgm:spPr/>
    </dgm:pt>
    <dgm:pt modelId="{DDCD3DEC-F6C3-475C-BDD4-E7649852DB7F}" type="pres">
      <dgm:prSet presAssocID="{24820642-E26E-4F94-B830-CFC185D08F2D}" presName="node" presStyleLbl="node1" presStyleIdx="1" presStyleCnt="14">
        <dgm:presLayoutVars>
          <dgm:bulletEnabled val="1"/>
        </dgm:presLayoutVars>
      </dgm:prSet>
      <dgm:spPr/>
    </dgm:pt>
    <dgm:pt modelId="{B4C6B455-2BBA-45F8-BBF1-50768D67B9DA}" type="pres">
      <dgm:prSet presAssocID="{02BAFA05-5F1E-41F4-80AC-CB4F242773D0}" presName="sibTrans" presStyleCnt="0"/>
      <dgm:spPr/>
    </dgm:pt>
    <dgm:pt modelId="{7D41936E-F9D3-449B-93CB-1FE1AF829A26}" type="pres">
      <dgm:prSet presAssocID="{40AAB1CA-741D-4DD4-80A6-2CF567E2ED69}" presName="node" presStyleLbl="node1" presStyleIdx="2" presStyleCnt="14">
        <dgm:presLayoutVars>
          <dgm:bulletEnabled val="1"/>
        </dgm:presLayoutVars>
      </dgm:prSet>
      <dgm:spPr/>
    </dgm:pt>
    <dgm:pt modelId="{D797D77B-295A-4620-B5E2-114CA7188548}" type="pres">
      <dgm:prSet presAssocID="{2DB533DD-E516-4C70-A8CC-11366C55F96B}" presName="sibTrans" presStyleCnt="0"/>
      <dgm:spPr/>
    </dgm:pt>
    <dgm:pt modelId="{09B10CE5-A07B-4D3E-9135-D1D70F5F8F59}" type="pres">
      <dgm:prSet presAssocID="{94CDCCE0-292B-41B0-A38D-1DCFFBF6DEB3}" presName="node" presStyleLbl="node1" presStyleIdx="3" presStyleCnt="14">
        <dgm:presLayoutVars>
          <dgm:bulletEnabled val="1"/>
        </dgm:presLayoutVars>
      </dgm:prSet>
      <dgm:spPr/>
    </dgm:pt>
    <dgm:pt modelId="{7D8BAA3F-AB58-415E-87BD-9FDF74A0498E}" type="pres">
      <dgm:prSet presAssocID="{1F88FD14-055C-4939-AB04-C06AB61F7276}" presName="sibTrans" presStyleCnt="0"/>
      <dgm:spPr/>
    </dgm:pt>
    <dgm:pt modelId="{1D22A9AA-FD3C-40B6-8FAE-F231B0E76B34}" type="pres">
      <dgm:prSet presAssocID="{BFB2888B-0664-4CA3-86E4-A967E7F8673F}" presName="node" presStyleLbl="node1" presStyleIdx="4" presStyleCnt="14">
        <dgm:presLayoutVars>
          <dgm:bulletEnabled val="1"/>
        </dgm:presLayoutVars>
      </dgm:prSet>
      <dgm:spPr/>
    </dgm:pt>
    <dgm:pt modelId="{3FBB31CD-3E70-4FDC-BB49-7BA5FB2D2287}" type="pres">
      <dgm:prSet presAssocID="{D7BF5CBE-702C-47C0-B52C-D444F8E85DE1}" presName="sibTrans" presStyleCnt="0"/>
      <dgm:spPr/>
    </dgm:pt>
    <dgm:pt modelId="{92B57051-133A-43BF-9935-B12F6F9F7F81}" type="pres">
      <dgm:prSet presAssocID="{6C05FD26-BB67-47F5-91FB-094F77F39436}" presName="node" presStyleLbl="node1" presStyleIdx="5" presStyleCnt="14">
        <dgm:presLayoutVars>
          <dgm:bulletEnabled val="1"/>
        </dgm:presLayoutVars>
      </dgm:prSet>
      <dgm:spPr/>
    </dgm:pt>
    <dgm:pt modelId="{0FC0621A-625F-4906-9274-8704E35F7B2D}" type="pres">
      <dgm:prSet presAssocID="{B8C85343-0FF8-4DDB-80E1-DE88F46937A0}" presName="sibTrans" presStyleCnt="0"/>
      <dgm:spPr/>
    </dgm:pt>
    <dgm:pt modelId="{4E99500C-27F7-45A0-BC30-4A0539A195D5}" type="pres">
      <dgm:prSet presAssocID="{82E60E9F-AB5B-485C-9617-556717C16095}" presName="node" presStyleLbl="node1" presStyleIdx="6" presStyleCnt="14">
        <dgm:presLayoutVars>
          <dgm:bulletEnabled val="1"/>
        </dgm:presLayoutVars>
      </dgm:prSet>
      <dgm:spPr/>
    </dgm:pt>
    <dgm:pt modelId="{64E5F6B8-1796-4FD8-9CF2-6881AD15E98F}" type="pres">
      <dgm:prSet presAssocID="{E135CF84-A6CB-4870-A0BE-8204332716AD}" presName="sibTrans" presStyleCnt="0"/>
      <dgm:spPr/>
    </dgm:pt>
    <dgm:pt modelId="{ED33535F-F88A-4C74-963B-83A7AE02B3FB}" type="pres">
      <dgm:prSet presAssocID="{53E6392F-FFA2-45F8-8885-84EAA0C1C5F8}" presName="node" presStyleLbl="node1" presStyleIdx="7" presStyleCnt="14">
        <dgm:presLayoutVars>
          <dgm:bulletEnabled val="1"/>
        </dgm:presLayoutVars>
      </dgm:prSet>
      <dgm:spPr/>
    </dgm:pt>
    <dgm:pt modelId="{2F72D09F-3F67-4173-B889-10603E1B1559}" type="pres">
      <dgm:prSet presAssocID="{2235CD26-DD30-4E67-B00A-E7478413D6A2}" presName="sibTrans" presStyleCnt="0"/>
      <dgm:spPr/>
    </dgm:pt>
    <dgm:pt modelId="{CA189E36-B2CF-4163-A992-C28DAABBF9A9}" type="pres">
      <dgm:prSet presAssocID="{1F152A6B-A5FA-4C74-9A97-56DD2916C291}" presName="node" presStyleLbl="node1" presStyleIdx="8" presStyleCnt="14">
        <dgm:presLayoutVars>
          <dgm:bulletEnabled val="1"/>
        </dgm:presLayoutVars>
      </dgm:prSet>
      <dgm:spPr/>
    </dgm:pt>
    <dgm:pt modelId="{D2B7DE7A-3C9D-4351-8EA0-6D4A3E732F1C}" type="pres">
      <dgm:prSet presAssocID="{72E0CA28-CC8B-4DA8-BBB9-C8D4856DA6C1}" presName="sibTrans" presStyleCnt="0"/>
      <dgm:spPr/>
    </dgm:pt>
    <dgm:pt modelId="{2424BC25-665D-4AA8-9D19-4D6C0C37B486}" type="pres">
      <dgm:prSet presAssocID="{537C15E1-504E-44F9-A9B8-AD4867AFD9D6}" presName="node" presStyleLbl="node1" presStyleIdx="9" presStyleCnt="14">
        <dgm:presLayoutVars>
          <dgm:bulletEnabled val="1"/>
        </dgm:presLayoutVars>
      </dgm:prSet>
      <dgm:spPr/>
    </dgm:pt>
    <dgm:pt modelId="{8988F943-0326-4348-B5EF-96D44F3B8EE9}" type="pres">
      <dgm:prSet presAssocID="{04F63766-2491-45FD-A514-073C8EC6214B}" presName="sibTrans" presStyleCnt="0"/>
      <dgm:spPr/>
    </dgm:pt>
    <dgm:pt modelId="{E9B5F558-0EE1-4BF8-B25D-38E47A50A87B}" type="pres">
      <dgm:prSet presAssocID="{2F166511-E4F5-449A-A8E7-11BBFF91B99A}" presName="node" presStyleLbl="node1" presStyleIdx="10" presStyleCnt="14">
        <dgm:presLayoutVars>
          <dgm:bulletEnabled val="1"/>
        </dgm:presLayoutVars>
      </dgm:prSet>
      <dgm:spPr/>
    </dgm:pt>
    <dgm:pt modelId="{F1A0BA03-8615-44D2-A98C-1BF69BB59A81}" type="pres">
      <dgm:prSet presAssocID="{74A14A51-85E3-4009-9EA3-32220FFF8DF1}" presName="sibTrans" presStyleCnt="0"/>
      <dgm:spPr/>
    </dgm:pt>
    <dgm:pt modelId="{201D1DF7-6F9F-49AC-BAD6-951BED6D28D6}" type="pres">
      <dgm:prSet presAssocID="{CF2A87F7-E2D9-4D49-9993-AE82E04A69B4}" presName="node" presStyleLbl="node1" presStyleIdx="11" presStyleCnt="14">
        <dgm:presLayoutVars>
          <dgm:bulletEnabled val="1"/>
        </dgm:presLayoutVars>
      </dgm:prSet>
      <dgm:spPr/>
    </dgm:pt>
    <dgm:pt modelId="{9AF946BE-8709-43E2-9847-3B09B57B5820}" type="pres">
      <dgm:prSet presAssocID="{12C67149-4DFB-4847-8185-72819A4B1C30}" presName="sibTrans" presStyleCnt="0"/>
      <dgm:spPr/>
    </dgm:pt>
    <dgm:pt modelId="{208BB497-E405-4466-9079-59A854FBEEB9}" type="pres">
      <dgm:prSet presAssocID="{0B6C4773-A4BD-4441-BCD6-45F993E069E7}" presName="node" presStyleLbl="node1" presStyleIdx="12" presStyleCnt="14">
        <dgm:presLayoutVars>
          <dgm:bulletEnabled val="1"/>
        </dgm:presLayoutVars>
      </dgm:prSet>
      <dgm:spPr/>
    </dgm:pt>
    <dgm:pt modelId="{7FE0881B-39DE-4B3B-8DC7-CA5630B5AEF8}" type="pres">
      <dgm:prSet presAssocID="{90F1C9F8-CF57-47FB-9653-DEDA78EA1781}" presName="sibTrans" presStyleCnt="0"/>
      <dgm:spPr/>
    </dgm:pt>
    <dgm:pt modelId="{AED893F0-94D2-44B2-A254-B1A4E6F4621D}" type="pres">
      <dgm:prSet presAssocID="{C5E2AB94-599E-4BFB-A4C3-0601D0A79E64}" presName="node" presStyleLbl="node1" presStyleIdx="13" presStyleCnt="14">
        <dgm:presLayoutVars>
          <dgm:bulletEnabled val="1"/>
        </dgm:presLayoutVars>
      </dgm:prSet>
      <dgm:spPr/>
    </dgm:pt>
  </dgm:ptLst>
  <dgm:cxnLst>
    <dgm:cxn modelId="{562D7009-1F5C-4161-8445-3F043695FCA0}" type="presOf" srcId="{2F166511-E4F5-449A-A8E7-11BBFF91B99A}" destId="{E9B5F558-0EE1-4BF8-B25D-38E47A50A87B}" srcOrd="0" destOrd="0" presId="urn:microsoft.com/office/officeart/2005/8/layout/default"/>
    <dgm:cxn modelId="{31856914-BE06-40BB-9973-DCE53A4C28A1}" type="presOf" srcId="{1F152A6B-A5FA-4C74-9A97-56DD2916C291}" destId="{CA189E36-B2CF-4163-A992-C28DAABBF9A9}" srcOrd="0" destOrd="0" presId="urn:microsoft.com/office/officeart/2005/8/layout/default"/>
    <dgm:cxn modelId="{42F05D33-B10D-4B37-8A51-C7EED2FF70D8}" type="presOf" srcId="{18E4BD5E-7AF7-4294-873A-CFC38863AAED}" destId="{85194B90-B2F4-4394-93D2-232CF02A83A2}" srcOrd="0" destOrd="0" presId="urn:microsoft.com/office/officeart/2005/8/layout/default"/>
    <dgm:cxn modelId="{4FEFDE36-CCD1-4EEB-96AC-F386BBA095D1}" type="presOf" srcId="{C5E2AB94-599E-4BFB-A4C3-0601D0A79E64}" destId="{AED893F0-94D2-44B2-A254-B1A4E6F4621D}" srcOrd="0" destOrd="0" presId="urn:microsoft.com/office/officeart/2005/8/layout/default"/>
    <dgm:cxn modelId="{5F522039-97FC-46CE-9414-4A5155179B38}" type="presOf" srcId="{0B6C4773-A4BD-4441-BCD6-45F993E069E7}" destId="{208BB497-E405-4466-9079-59A854FBEEB9}" srcOrd="0" destOrd="0" presId="urn:microsoft.com/office/officeart/2005/8/layout/default"/>
    <dgm:cxn modelId="{24E2A539-47B3-47F4-892B-773B0FCE1A34}" srcId="{18E4BD5E-7AF7-4294-873A-CFC38863AAED}" destId="{CF2A87F7-E2D9-4D49-9993-AE82E04A69B4}" srcOrd="11" destOrd="0" parTransId="{AEE28AD5-142D-4C67-B898-249EFECBAC43}" sibTransId="{12C67149-4DFB-4847-8185-72819A4B1C30}"/>
    <dgm:cxn modelId="{0DF4295D-E203-4A19-A701-2AE43FA11EDA}" srcId="{18E4BD5E-7AF7-4294-873A-CFC38863AAED}" destId="{2F166511-E4F5-449A-A8E7-11BBFF91B99A}" srcOrd="10" destOrd="0" parTransId="{2C0A1847-15ED-4BB0-BE0F-525551E3DBC6}" sibTransId="{74A14A51-85E3-4009-9EA3-32220FFF8DF1}"/>
    <dgm:cxn modelId="{29C7AE63-D62D-48E7-BD1E-C5E67B5E689E}" type="presOf" srcId="{82E60E9F-AB5B-485C-9617-556717C16095}" destId="{4E99500C-27F7-45A0-BC30-4A0539A195D5}" srcOrd="0" destOrd="0" presId="urn:microsoft.com/office/officeart/2005/8/layout/default"/>
    <dgm:cxn modelId="{55FEB96A-5918-46DC-B741-805E04611FC3}" type="presOf" srcId="{94CDCCE0-292B-41B0-A38D-1DCFFBF6DEB3}" destId="{09B10CE5-A07B-4D3E-9135-D1D70F5F8F59}" srcOrd="0" destOrd="0" presId="urn:microsoft.com/office/officeart/2005/8/layout/default"/>
    <dgm:cxn modelId="{6947E64B-B90D-4205-8CCA-FEABA92CA01D}" srcId="{18E4BD5E-7AF7-4294-873A-CFC38863AAED}" destId="{82E60E9F-AB5B-485C-9617-556717C16095}" srcOrd="6" destOrd="0" parTransId="{8ADF7FCE-79C9-4A1C-950F-206A1BF02CBF}" sibTransId="{E135CF84-A6CB-4870-A0BE-8204332716AD}"/>
    <dgm:cxn modelId="{D6FD8B50-CA13-43E1-82A5-72012FB7322C}" srcId="{18E4BD5E-7AF7-4294-873A-CFC38863AAED}" destId="{0024CCD8-7FB7-491A-8C29-F23C69C66E28}" srcOrd="0" destOrd="0" parTransId="{ACBD790B-F4D8-4A9F-AB07-910434DD76CE}" sibTransId="{F2156F4B-D25C-4144-B840-F4764E828271}"/>
    <dgm:cxn modelId="{9EDFC253-D0BE-4430-8532-B842FE4D6590}" type="presOf" srcId="{0024CCD8-7FB7-491A-8C29-F23C69C66E28}" destId="{5A1CEA1A-8EFE-4B4D-9E81-3C6F7987CE2F}" srcOrd="0" destOrd="0" presId="urn:microsoft.com/office/officeart/2005/8/layout/default"/>
    <dgm:cxn modelId="{91836C8E-CDC8-431D-A772-5216C1E7D986}" type="presOf" srcId="{40AAB1CA-741D-4DD4-80A6-2CF567E2ED69}" destId="{7D41936E-F9D3-449B-93CB-1FE1AF829A26}" srcOrd="0" destOrd="0" presId="urn:microsoft.com/office/officeart/2005/8/layout/default"/>
    <dgm:cxn modelId="{59FFAA8E-1372-4F97-B72D-AE674D496075}" srcId="{18E4BD5E-7AF7-4294-873A-CFC38863AAED}" destId="{40AAB1CA-741D-4DD4-80A6-2CF567E2ED69}" srcOrd="2" destOrd="0" parTransId="{6BD509F9-C105-44EA-A389-30D6E34DAF80}" sibTransId="{2DB533DD-E516-4C70-A8CC-11366C55F96B}"/>
    <dgm:cxn modelId="{47CA1C94-F062-4F18-ABD2-2309AB87AF10}" srcId="{18E4BD5E-7AF7-4294-873A-CFC38863AAED}" destId="{53E6392F-FFA2-45F8-8885-84EAA0C1C5F8}" srcOrd="7" destOrd="0" parTransId="{71D9AB6E-3C1D-40E9-B8AC-531806F632E1}" sibTransId="{2235CD26-DD30-4E67-B00A-E7478413D6A2}"/>
    <dgm:cxn modelId="{CCEE14A3-AA95-4B10-A459-5FF126F6DB32}" type="presOf" srcId="{537C15E1-504E-44F9-A9B8-AD4867AFD9D6}" destId="{2424BC25-665D-4AA8-9D19-4D6C0C37B486}" srcOrd="0" destOrd="0" presId="urn:microsoft.com/office/officeart/2005/8/layout/default"/>
    <dgm:cxn modelId="{38CC37A7-8135-4320-B2A2-4D2633E0345A}" srcId="{18E4BD5E-7AF7-4294-873A-CFC38863AAED}" destId="{C5E2AB94-599E-4BFB-A4C3-0601D0A79E64}" srcOrd="13" destOrd="0" parTransId="{D7446F5D-4260-42CA-8C63-A9255EBB75C4}" sibTransId="{BC96A15C-CE82-4346-9F50-B1D7B68E1637}"/>
    <dgm:cxn modelId="{FC4D91B0-04A4-4B7C-A290-66F77A994ACD}" type="presOf" srcId="{53E6392F-FFA2-45F8-8885-84EAA0C1C5F8}" destId="{ED33535F-F88A-4C74-963B-83A7AE02B3FB}" srcOrd="0" destOrd="0" presId="urn:microsoft.com/office/officeart/2005/8/layout/default"/>
    <dgm:cxn modelId="{B39D72B3-7A91-4E64-9F69-C10024C0E1E3}" srcId="{18E4BD5E-7AF7-4294-873A-CFC38863AAED}" destId="{0B6C4773-A4BD-4441-BCD6-45F993E069E7}" srcOrd="12" destOrd="0" parTransId="{DEC53C01-36D5-4668-90C0-E40606F0570F}" sibTransId="{90F1C9F8-CF57-47FB-9653-DEDA78EA1781}"/>
    <dgm:cxn modelId="{5EEF7BB6-8073-4B0E-9814-004862E61F2F}" type="presOf" srcId="{BFB2888B-0664-4CA3-86E4-A967E7F8673F}" destId="{1D22A9AA-FD3C-40B6-8FAE-F231B0E76B34}" srcOrd="0" destOrd="0" presId="urn:microsoft.com/office/officeart/2005/8/layout/default"/>
    <dgm:cxn modelId="{58D0C6C5-3DEA-435F-9A44-7A3728A7275F}" srcId="{18E4BD5E-7AF7-4294-873A-CFC38863AAED}" destId="{94CDCCE0-292B-41B0-A38D-1DCFFBF6DEB3}" srcOrd="3" destOrd="0" parTransId="{4D0D4DA6-B4E3-4D9B-8783-BE19A6210A5C}" sibTransId="{1F88FD14-055C-4939-AB04-C06AB61F7276}"/>
    <dgm:cxn modelId="{36E7F3C8-4013-4054-9C00-AB2365A3A602}" type="presOf" srcId="{24820642-E26E-4F94-B830-CFC185D08F2D}" destId="{DDCD3DEC-F6C3-475C-BDD4-E7649852DB7F}" srcOrd="0" destOrd="0" presId="urn:microsoft.com/office/officeart/2005/8/layout/default"/>
    <dgm:cxn modelId="{87CB4AD0-30CC-47FB-95EC-22FD88916317}" srcId="{18E4BD5E-7AF7-4294-873A-CFC38863AAED}" destId="{6C05FD26-BB67-47F5-91FB-094F77F39436}" srcOrd="5" destOrd="0" parTransId="{17A6ED0C-17A7-42A1-B68F-0D34C2FB28F4}" sibTransId="{B8C85343-0FF8-4DDB-80E1-DE88F46937A0}"/>
    <dgm:cxn modelId="{16839ED4-B0C6-4087-BB94-05A47DE59CBE}" srcId="{18E4BD5E-7AF7-4294-873A-CFC38863AAED}" destId="{24820642-E26E-4F94-B830-CFC185D08F2D}" srcOrd="1" destOrd="0" parTransId="{311D15BA-E7CF-4CCC-A0DB-CF71135BA64E}" sibTransId="{02BAFA05-5F1E-41F4-80AC-CB4F242773D0}"/>
    <dgm:cxn modelId="{C7B946DC-F563-4AB7-8B8E-004F9823C607}" type="presOf" srcId="{CF2A87F7-E2D9-4D49-9993-AE82E04A69B4}" destId="{201D1DF7-6F9F-49AC-BAD6-951BED6D28D6}" srcOrd="0" destOrd="0" presId="urn:microsoft.com/office/officeart/2005/8/layout/default"/>
    <dgm:cxn modelId="{1AF005E6-8BA6-43ED-8F34-13B18F331814}" srcId="{18E4BD5E-7AF7-4294-873A-CFC38863AAED}" destId="{BFB2888B-0664-4CA3-86E4-A967E7F8673F}" srcOrd="4" destOrd="0" parTransId="{00A74994-69BB-41CF-BC84-1A472FBF144C}" sibTransId="{D7BF5CBE-702C-47C0-B52C-D444F8E85DE1}"/>
    <dgm:cxn modelId="{057C98F0-C40C-4EFD-B8A9-7A3AD2A5321E}" srcId="{18E4BD5E-7AF7-4294-873A-CFC38863AAED}" destId="{1F152A6B-A5FA-4C74-9A97-56DD2916C291}" srcOrd="8" destOrd="0" parTransId="{FB76F780-BE5D-4CA8-9240-0FCE8C97A7EE}" sibTransId="{72E0CA28-CC8B-4DA8-BBB9-C8D4856DA6C1}"/>
    <dgm:cxn modelId="{CCEBDEF3-887F-44F9-8E89-AE8EDD75624F}" srcId="{18E4BD5E-7AF7-4294-873A-CFC38863AAED}" destId="{537C15E1-504E-44F9-A9B8-AD4867AFD9D6}" srcOrd="9" destOrd="0" parTransId="{DB1C1814-AD8E-4318-965A-F363C6A1E370}" sibTransId="{04F63766-2491-45FD-A514-073C8EC6214B}"/>
    <dgm:cxn modelId="{C58BE0F9-DCB2-4577-BAB8-797FF3BDA342}" type="presOf" srcId="{6C05FD26-BB67-47F5-91FB-094F77F39436}" destId="{92B57051-133A-43BF-9935-B12F6F9F7F81}" srcOrd="0" destOrd="0" presId="urn:microsoft.com/office/officeart/2005/8/layout/default"/>
    <dgm:cxn modelId="{9CA368AA-F807-4853-BF53-908FEA50F848}" type="presParOf" srcId="{85194B90-B2F4-4394-93D2-232CF02A83A2}" destId="{5A1CEA1A-8EFE-4B4D-9E81-3C6F7987CE2F}" srcOrd="0" destOrd="0" presId="urn:microsoft.com/office/officeart/2005/8/layout/default"/>
    <dgm:cxn modelId="{E43DD6A3-124E-4305-876C-4C8CC4FE9B67}" type="presParOf" srcId="{85194B90-B2F4-4394-93D2-232CF02A83A2}" destId="{36A8535E-1FCC-4F98-BF77-B01F93EF616C}" srcOrd="1" destOrd="0" presId="urn:microsoft.com/office/officeart/2005/8/layout/default"/>
    <dgm:cxn modelId="{6395A9D7-9292-4A0D-88E2-48396E0DA2ED}" type="presParOf" srcId="{85194B90-B2F4-4394-93D2-232CF02A83A2}" destId="{DDCD3DEC-F6C3-475C-BDD4-E7649852DB7F}" srcOrd="2" destOrd="0" presId="urn:microsoft.com/office/officeart/2005/8/layout/default"/>
    <dgm:cxn modelId="{95464C83-78E1-4627-8247-386EDA686F2C}" type="presParOf" srcId="{85194B90-B2F4-4394-93D2-232CF02A83A2}" destId="{B4C6B455-2BBA-45F8-BBF1-50768D67B9DA}" srcOrd="3" destOrd="0" presId="urn:microsoft.com/office/officeart/2005/8/layout/default"/>
    <dgm:cxn modelId="{812058FF-55C1-4BB1-8064-BE957C8193FA}" type="presParOf" srcId="{85194B90-B2F4-4394-93D2-232CF02A83A2}" destId="{7D41936E-F9D3-449B-93CB-1FE1AF829A26}" srcOrd="4" destOrd="0" presId="urn:microsoft.com/office/officeart/2005/8/layout/default"/>
    <dgm:cxn modelId="{03297B73-DD71-4495-A41C-E4E78B7008A1}" type="presParOf" srcId="{85194B90-B2F4-4394-93D2-232CF02A83A2}" destId="{D797D77B-295A-4620-B5E2-114CA7188548}" srcOrd="5" destOrd="0" presId="urn:microsoft.com/office/officeart/2005/8/layout/default"/>
    <dgm:cxn modelId="{439DF126-5697-4FC9-ABFA-15E40F037C5D}" type="presParOf" srcId="{85194B90-B2F4-4394-93D2-232CF02A83A2}" destId="{09B10CE5-A07B-4D3E-9135-D1D70F5F8F59}" srcOrd="6" destOrd="0" presId="urn:microsoft.com/office/officeart/2005/8/layout/default"/>
    <dgm:cxn modelId="{7D11346B-65A4-4CD7-95C0-BE5B8FF14DE8}" type="presParOf" srcId="{85194B90-B2F4-4394-93D2-232CF02A83A2}" destId="{7D8BAA3F-AB58-415E-87BD-9FDF74A0498E}" srcOrd="7" destOrd="0" presId="urn:microsoft.com/office/officeart/2005/8/layout/default"/>
    <dgm:cxn modelId="{F8FFE0D3-B709-468B-B970-FFB245C2CEC6}" type="presParOf" srcId="{85194B90-B2F4-4394-93D2-232CF02A83A2}" destId="{1D22A9AA-FD3C-40B6-8FAE-F231B0E76B34}" srcOrd="8" destOrd="0" presId="urn:microsoft.com/office/officeart/2005/8/layout/default"/>
    <dgm:cxn modelId="{433B08A4-60E9-4420-B48C-E218983D9D7E}" type="presParOf" srcId="{85194B90-B2F4-4394-93D2-232CF02A83A2}" destId="{3FBB31CD-3E70-4FDC-BB49-7BA5FB2D2287}" srcOrd="9" destOrd="0" presId="urn:microsoft.com/office/officeart/2005/8/layout/default"/>
    <dgm:cxn modelId="{5FE119CE-3A8B-495A-983E-91FD7599FFD5}" type="presParOf" srcId="{85194B90-B2F4-4394-93D2-232CF02A83A2}" destId="{92B57051-133A-43BF-9935-B12F6F9F7F81}" srcOrd="10" destOrd="0" presId="urn:microsoft.com/office/officeart/2005/8/layout/default"/>
    <dgm:cxn modelId="{FBFF2DFF-5A95-4B51-B19D-EFFCD1C83614}" type="presParOf" srcId="{85194B90-B2F4-4394-93D2-232CF02A83A2}" destId="{0FC0621A-625F-4906-9274-8704E35F7B2D}" srcOrd="11" destOrd="0" presId="urn:microsoft.com/office/officeart/2005/8/layout/default"/>
    <dgm:cxn modelId="{730A128D-F3BC-4F5F-80EE-DAD77316293A}" type="presParOf" srcId="{85194B90-B2F4-4394-93D2-232CF02A83A2}" destId="{4E99500C-27F7-45A0-BC30-4A0539A195D5}" srcOrd="12" destOrd="0" presId="urn:microsoft.com/office/officeart/2005/8/layout/default"/>
    <dgm:cxn modelId="{4BC54AD8-C6BF-41A3-B432-972D5AA0146B}" type="presParOf" srcId="{85194B90-B2F4-4394-93D2-232CF02A83A2}" destId="{64E5F6B8-1796-4FD8-9CF2-6881AD15E98F}" srcOrd="13" destOrd="0" presId="urn:microsoft.com/office/officeart/2005/8/layout/default"/>
    <dgm:cxn modelId="{CB4D0C1F-4DEA-4E70-AB09-230A83DC2D6A}" type="presParOf" srcId="{85194B90-B2F4-4394-93D2-232CF02A83A2}" destId="{ED33535F-F88A-4C74-963B-83A7AE02B3FB}" srcOrd="14" destOrd="0" presId="urn:microsoft.com/office/officeart/2005/8/layout/default"/>
    <dgm:cxn modelId="{2FB02BFF-D009-4B71-B0DB-5DDE97D840A7}" type="presParOf" srcId="{85194B90-B2F4-4394-93D2-232CF02A83A2}" destId="{2F72D09F-3F67-4173-B889-10603E1B1559}" srcOrd="15" destOrd="0" presId="urn:microsoft.com/office/officeart/2005/8/layout/default"/>
    <dgm:cxn modelId="{8DBD8A1B-5400-4091-B9D8-3E6C9ACDC194}" type="presParOf" srcId="{85194B90-B2F4-4394-93D2-232CF02A83A2}" destId="{CA189E36-B2CF-4163-A992-C28DAABBF9A9}" srcOrd="16" destOrd="0" presId="urn:microsoft.com/office/officeart/2005/8/layout/default"/>
    <dgm:cxn modelId="{B9080AAA-A344-418E-9902-E88DE5B87637}" type="presParOf" srcId="{85194B90-B2F4-4394-93D2-232CF02A83A2}" destId="{D2B7DE7A-3C9D-4351-8EA0-6D4A3E732F1C}" srcOrd="17" destOrd="0" presId="urn:microsoft.com/office/officeart/2005/8/layout/default"/>
    <dgm:cxn modelId="{73908008-B916-43D2-BE94-DA73F4A8F590}" type="presParOf" srcId="{85194B90-B2F4-4394-93D2-232CF02A83A2}" destId="{2424BC25-665D-4AA8-9D19-4D6C0C37B486}" srcOrd="18" destOrd="0" presId="urn:microsoft.com/office/officeart/2005/8/layout/default"/>
    <dgm:cxn modelId="{D56C375A-6F69-4550-A880-0EE267903ACE}" type="presParOf" srcId="{85194B90-B2F4-4394-93D2-232CF02A83A2}" destId="{8988F943-0326-4348-B5EF-96D44F3B8EE9}" srcOrd="19" destOrd="0" presId="urn:microsoft.com/office/officeart/2005/8/layout/default"/>
    <dgm:cxn modelId="{DFC43D1F-D18D-47BD-B0AB-AE03B877E0D9}" type="presParOf" srcId="{85194B90-B2F4-4394-93D2-232CF02A83A2}" destId="{E9B5F558-0EE1-4BF8-B25D-38E47A50A87B}" srcOrd="20" destOrd="0" presId="urn:microsoft.com/office/officeart/2005/8/layout/default"/>
    <dgm:cxn modelId="{BF090006-39D4-4C42-9957-74991C66FC97}" type="presParOf" srcId="{85194B90-B2F4-4394-93D2-232CF02A83A2}" destId="{F1A0BA03-8615-44D2-A98C-1BF69BB59A81}" srcOrd="21" destOrd="0" presId="urn:microsoft.com/office/officeart/2005/8/layout/default"/>
    <dgm:cxn modelId="{5D4B5D93-947B-45BB-8680-7ADD3555E509}" type="presParOf" srcId="{85194B90-B2F4-4394-93D2-232CF02A83A2}" destId="{201D1DF7-6F9F-49AC-BAD6-951BED6D28D6}" srcOrd="22" destOrd="0" presId="urn:microsoft.com/office/officeart/2005/8/layout/default"/>
    <dgm:cxn modelId="{540234CB-2EB1-49E7-A534-A3ED5EE92EF5}" type="presParOf" srcId="{85194B90-B2F4-4394-93D2-232CF02A83A2}" destId="{9AF946BE-8709-43E2-9847-3B09B57B5820}" srcOrd="23" destOrd="0" presId="urn:microsoft.com/office/officeart/2005/8/layout/default"/>
    <dgm:cxn modelId="{79E203F0-B528-423F-9405-1DABAEC3D5E1}" type="presParOf" srcId="{85194B90-B2F4-4394-93D2-232CF02A83A2}" destId="{208BB497-E405-4466-9079-59A854FBEEB9}" srcOrd="24" destOrd="0" presId="urn:microsoft.com/office/officeart/2005/8/layout/default"/>
    <dgm:cxn modelId="{E32EF6BF-66C2-4784-9248-92B149B20291}" type="presParOf" srcId="{85194B90-B2F4-4394-93D2-232CF02A83A2}" destId="{7FE0881B-39DE-4B3B-8DC7-CA5630B5AEF8}" srcOrd="25" destOrd="0" presId="urn:microsoft.com/office/officeart/2005/8/layout/default"/>
    <dgm:cxn modelId="{F567549D-90F4-48CF-A594-9FF1F4C8E48C}" type="presParOf" srcId="{85194B90-B2F4-4394-93D2-232CF02A83A2}" destId="{AED893F0-94D2-44B2-A254-B1A4E6F4621D}"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D47ED1-DDD0-4859-8840-DAF8534AC5E9}"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FCD1DC5-551C-418D-9373-814CEC845614}">
      <dgm:prSet/>
      <dgm:spPr/>
      <dgm:t>
        <a:bodyPr/>
        <a:lstStyle/>
        <a:p>
          <a:r>
            <a:rPr lang="en-US"/>
            <a:t>All candidates for state and local office are required to file campaign disclosure statements. Additionally, any committee formed to support or oppose a candidate or ballot measure is required to file campaign disclosure statements. </a:t>
          </a:r>
        </a:p>
      </dgm:t>
    </dgm:pt>
    <dgm:pt modelId="{D6ADEF57-14EE-406C-86E4-13AA6C00A303}" type="parTrans" cxnId="{B93C976E-EE98-4958-8702-EE52B2BA8535}">
      <dgm:prSet/>
      <dgm:spPr/>
      <dgm:t>
        <a:bodyPr/>
        <a:lstStyle/>
        <a:p>
          <a:endParaRPr lang="en-US"/>
        </a:p>
      </dgm:t>
    </dgm:pt>
    <dgm:pt modelId="{9DE22A7E-35E0-407E-9590-A6D830272065}" type="sibTrans" cxnId="{B93C976E-EE98-4958-8702-EE52B2BA8535}">
      <dgm:prSet/>
      <dgm:spPr/>
      <dgm:t>
        <a:bodyPr/>
        <a:lstStyle/>
        <a:p>
          <a:endParaRPr lang="en-US"/>
        </a:p>
      </dgm:t>
    </dgm:pt>
    <dgm:pt modelId="{CF06D48C-999C-4824-8468-0C990F670935}">
      <dgm:prSet/>
      <dgm:spPr/>
      <dgm:t>
        <a:bodyPr/>
        <a:lstStyle/>
        <a:p>
          <a:r>
            <a:rPr lang="en-US" b="1"/>
            <a:t>Form 501 Candidate Intention Statement </a:t>
          </a:r>
          <a:r>
            <a:rPr lang="en-US"/>
            <a:t>– must be filed by all candidates prior to raising or spending a penny.</a:t>
          </a:r>
        </a:p>
      </dgm:t>
    </dgm:pt>
    <dgm:pt modelId="{A8AFE9DE-9801-4E90-B056-82920D6E3991}" type="parTrans" cxnId="{8E8CD158-1916-4B71-9941-DC10B363A31F}">
      <dgm:prSet/>
      <dgm:spPr/>
      <dgm:t>
        <a:bodyPr/>
        <a:lstStyle/>
        <a:p>
          <a:endParaRPr lang="en-US"/>
        </a:p>
      </dgm:t>
    </dgm:pt>
    <dgm:pt modelId="{D259CFE2-10FB-4CCE-AE86-488F70FC3FC9}" type="sibTrans" cxnId="{8E8CD158-1916-4B71-9941-DC10B363A31F}">
      <dgm:prSet/>
      <dgm:spPr/>
      <dgm:t>
        <a:bodyPr/>
        <a:lstStyle/>
        <a:p>
          <a:endParaRPr lang="en-US"/>
        </a:p>
      </dgm:t>
    </dgm:pt>
    <dgm:pt modelId="{2023302D-F5B4-4ACE-B3AC-6C6D366B9C5B}">
      <dgm:prSet/>
      <dgm:spPr/>
      <dgm:t>
        <a:bodyPr/>
        <a:lstStyle/>
        <a:p>
          <a:r>
            <a:rPr lang="en-US" b="1"/>
            <a:t>Form 410 Statement of Organization and Termination </a:t>
          </a:r>
          <a:r>
            <a:rPr lang="en-US"/>
            <a:t>– must be filed by anyone who is raising or spending more than $2,000. </a:t>
          </a:r>
        </a:p>
      </dgm:t>
    </dgm:pt>
    <dgm:pt modelId="{3B10BBFB-5A76-4327-9FA9-565F2EDC90AA}" type="parTrans" cxnId="{F0117D93-AA4D-4139-B093-34238DC1E9D8}">
      <dgm:prSet/>
      <dgm:spPr/>
      <dgm:t>
        <a:bodyPr/>
        <a:lstStyle/>
        <a:p>
          <a:endParaRPr lang="en-US"/>
        </a:p>
      </dgm:t>
    </dgm:pt>
    <dgm:pt modelId="{D9F37E84-561E-4C69-9535-CDE372D97E7B}" type="sibTrans" cxnId="{F0117D93-AA4D-4139-B093-34238DC1E9D8}">
      <dgm:prSet/>
      <dgm:spPr/>
      <dgm:t>
        <a:bodyPr/>
        <a:lstStyle/>
        <a:p>
          <a:endParaRPr lang="en-US"/>
        </a:p>
      </dgm:t>
    </dgm:pt>
    <dgm:pt modelId="{18657C34-1F74-4007-983E-42709A2CC0A9}">
      <dgm:prSet/>
      <dgm:spPr/>
      <dgm:t>
        <a:bodyPr/>
        <a:lstStyle/>
        <a:p>
          <a:r>
            <a:rPr lang="en-US"/>
            <a:t>File within 10 days of reaching $2,000. </a:t>
          </a:r>
        </a:p>
      </dgm:t>
    </dgm:pt>
    <dgm:pt modelId="{EF85F7B8-7BDB-4115-B95E-F9B846A78EBC}" type="parTrans" cxnId="{5679739A-1DAF-472A-97B3-9AB4BB5F80D6}">
      <dgm:prSet/>
      <dgm:spPr/>
      <dgm:t>
        <a:bodyPr/>
        <a:lstStyle/>
        <a:p>
          <a:endParaRPr lang="en-US"/>
        </a:p>
      </dgm:t>
    </dgm:pt>
    <dgm:pt modelId="{08F91360-8829-48CE-A07D-9076AE1C42B5}" type="sibTrans" cxnId="{5679739A-1DAF-472A-97B3-9AB4BB5F80D6}">
      <dgm:prSet/>
      <dgm:spPr/>
      <dgm:t>
        <a:bodyPr/>
        <a:lstStyle/>
        <a:p>
          <a:endParaRPr lang="en-US"/>
        </a:p>
      </dgm:t>
    </dgm:pt>
    <dgm:pt modelId="{C8A56D6F-17C6-40A0-86EF-DA5FA0BBF123}">
      <dgm:prSet/>
      <dgm:spPr/>
      <dgm:t>
        <a:bodyPr/>
        <a:lstStyle/>
        <a:p>
          <a:r>
            <a:rPr lang="en-US"/>
            <a:t>Name your campaign committee: must include the candidate’s last name, office sought and year of the election. Jones for City Council 2020</a:t>
          </a:r>
        </a:p>
      </dgm:t>
    </dgm:pt>
    <dgm:pt modelId="{A6C13A59-1104-4FEE-8B8A-F8F5744FC938}" type="parTrans" cxnId="{AC6DEAE5-6804-4B42-B5B9-99C958F31072}">
      <dgm:prSet/>
      <dgm:spPr/>
      <dgm:t>
        <a:bodyPr/>
        <a:lstStyle/>
        <a:p>
          <a:endParaRPr lang="en-US"/>
        </a:p>
      </dgm:t>
    </dgm:pt>
    <dgm:pt modelId="{A13E7888-D2D2-4EE4-AC86-FB80F8D36827}" type="sibTrans" cxnId="{AC6DEAE5-6804-4B42-B5B9-99C958F31072}">
      <dgm:prSet/>
      <dgm:spPr/>
      <dgm:t>
        <a:bodyPr/>
        <a:lstStyle/>
        <a:p>
          <a:endParaRPr lang="en-US"/>
        </a:p>
      </dgm:t>
    </dgm:pt>
    <dgm:pt modelId="{65097565-8849-4812-952C-B222A5CF9900}">
      <dgm:prSet/>
      <dgm:spPr/>
      <dgm:t>
        <a:bodyPr/>
        <a:lstStyle/>
        <a:p>
          <a:r>
            <a:rPr lang="en-US" dirty="0"/>
            <a:t>Send to SOS with $50, and you get your FPPC campaign ID number. </a:t>
          </a:r>
        </a:p>
      </dgm:t>
    </dgm:pt>
    <dgm:pt modelId="{CE35C5E1-7756-471E-BBAD-6C314EEA1F3D}" type="parTrans" cxnId="{5628CB51-2A06-4EBF-8972-E6006F47E7AC}">
      <dgm:prSet/>
      <dgm:spPr/>
      <dgm:t>
        <a:bodyPr/>
        <a:lstStyle/>
        <a:p>
          <a:endParaRPr lang="en-US"/>
        </a:p>
      </dgm:t>
    </dgm:pt>
    <dgm:pt modelId="{66A722F0-5391-40AD-BD3A-99607D97660A}" type="sibTrans" cxnId="{5628CB51-2A06-4EBF-8972-E6006F47E7AC}">
      <dgm:prSet/>
      <dgm:spPr/>
      <dgm:t>
        <a:bodyPr/>
        <a:lstStyle/>
        <a:p>
          <a:endParaRPr lang="en-US"/>
        </a:p>
      </dgm:t>
    </dgm:pt>
    <dgm:pt modelId="{5EA5F475-E647-4B8A-91A0-AB7545BE777C}">
      <dgm:prSet/>
      <dgm:spPr/>
      <dgm:t>
        <a:bodyPr/>
        <a:lstStyle/>
        <a:p>
          <a:r>
            <a:rPr lang="en-US" dirty="0"/>
            <a:t>Find a good treasurer, and always make yourself the assistant treasurer. </a:t>
          </a:r>
          <a:br>
            <a:rPr lang="en-US" dirty="0"/>
          </a:br>
          <a:endParaRPr lang="en-US" dirty="0"/>
        </a:p>
      </dgm:t>
    </dgm:pt>
    <dgm:pt modelId="{67C4480E-5DAB-40D5-8F81-C96FB19BF017}" type="parTrans" cxnId="{4444C201-E117-42EB-A380-84927172C8CF}">
      <dgm:prSet/>
      <dgm:spPr/>
    </dgm:pt>
    <dgm:pt modelId="{D8CF1930-E520-4275-9E0E-0C9B10EFC40C}" type="sibTrans" cxnId="{4444C201-E117-42EB-A380-84927172C8CF}">
      <dgm:prSet/>
      <dgm:spPr/>
    </dgm:pt>
    <dgm:pt modelId="{701DFD03-AA2D-4ACB-8C68-1D5F10DF61B6}" type="pres">
      <dgm:prSet presAssocID="{A1D47ED1-DDD0-4859-8840-DAF8534AC5E9}" presName="Name0" presStyleCnt="0">
        <dgm:presLayoutVars>
          <dgm:dir/>
          <dgm:animLvl val="lvl"/>
          <dgm:resizeHandles val="exact"/>
        </dgm:presLayoutVars>
      </dgm:prSet>
      <dgm:spPr/>
    </dgm:pt>
    <dgm:pt modelId="{F6A1FF54-C3C3-4BB1-9A06-FDF2F6D878E9}" type="pres">
      <dgm:prSet presAssocID="{EFCD1DC5-551C-418D-9373-814CEC845614}" presName="boxAndChildren" presStyleCnt="0"/>
      <dgm:spPr/>
    </dgm:pt>
    <dgm:pt modelId="{C0C3FEA9-157A-4933-9509-4AB6BE474E34}" type="pres">
      <dgm:prSet presAssocID="{EFCD1DC5-551C-418D-9373-814CEC845614}" presName="parentTextBox" presStyleLbl="node1" presStyleIdx="0" presStyleCnt="1"/>
      <dgm:spPr/>
    </dgm:pt>
    <dgm:pt modelId="{C6FF5598-C4FA-444F-BB5A-1D3B2A5171B2}" type="pres">
      <dgm:prSet presAssocID="{EFCD1DC5-551C-418D-9373-814CEC845614}" presName="entireBox" presStyleLbl="node1" presStyleIdx="0" presStyleCnt="1"/>
      <dgm:spPr/>
    </dgm:pt>
    <dgm:pt modelId="{82E51704-101B-4E85-8DA4-5DDA91F5995E}" type="pres">
      <dgm:prSet presAssocID="{EFCD1DC5-551C-418D-9373-814CEC845614}" presName="descendantBox" presStyleCnt="0"/>
      <dgm:spPr/>
    </dgm:pt>
    <dgm:pt modelId="{81D55920-0374-4698-BCAA-44B0809C416E}" type="pres">
      <dgm:prSet presAssocID="{CF06D48C-999C-4824-8468-0C990F670935}" presName="childTextBox" presStyleLbl="fgAccFollowNode1" presStyleIdx="0" presStyleCnt="2">
        <dgm:presLayoutVars>
          <dgm:bulletEnabled val="1"/>
        </dgm:presLayoutVars>
      </dgm:prSet>
      <dgm:spPr/>
    </dgm:pt>
    <dgm:pt modelId="{D50A3D8F-2E2A-4842-8D59-5548B098B250}" type="pres">
      <dgm:prSet presAssocID="{2023302D-F5B4-4ACE-B3AC-6C6D366B9C5B}" presName="childTextBox" presStyleLbl="fgAccFollowNode1" presStyleIdx="1" presStyleCnt="2">
        <dgm:presLayoutVars>
          <dgm:bulletEnabled val="1"/>
        </dgm:presLayoutVars>
      </dgm:prSet>
      <dgm:spPr/>
    </dgm:pt>
  </dgm:ptLst>
  <dgm:cxnLst>
    <dgm:cxn modelId="{4444C201-E117-42EB-A380-84927172C8CF}" srcId="{2023302D-F5B4-4ACE-B3AC-6C6D366B9C5B}" destId="{5EA5F475-E647-4B8A-91A0-AB7545BE777C}" srcOrd="3" destOrd="0" parTransId="{67C4480E-5DAB-40D5-8F81-C96FB19BF017}" sibTransId="{D8CF1930-E520-4275-9E0E-0C9B10EFC40C}"/>
    <dgm:cxn modelId="{DD46C20E-2355-4FCC-AE13-9C77BA9E1EFC}" type="presOf" srcId="{C8A56D6F-17C6-40A0-86EF-DA5FA0BBF123}" destId="{D50A3D8F-2E2A-4842-8D59-5548B098B250}" srcOrd="0" destOrd="2" presId="urn:microsoft.com/office/officeart/2005/8/layout/process4"/>
    <dgm:cxn modelId="{51A20412-DEAA-406A-BBE1-59EBB6DDA883}" type="presOf" srcId="{A1D47ED1-DDD0-4859-8840-DAF8534AC5E9}" destId="{701DFD03-AA2D-4ACB-8C68-1D5F10DF61B6}" srcOrd="0" destOrd="0" presId="urn:microsoft.com/office/officeart/2005/8/layout/process4"/>
    <dgm:cxn modelId="{3BF14512-4E7E-4FAD-874A-3D1498A6BF0E}" type="presOf" srcId="{2023302D-F5B4-4ACE-B3AC-6C6D366B9C5B}" destId="{D50A3D8F-2E2A-4842-8D59-5548B098B250}" srcOrd="0" destOrd="0" presId="urn:microsoft.com/office/officeart/2005/8/layout/process4"/>
    <dgm:cxn modelId="{B3D41226-C4A9-4E01-A690-9F638A7CB0F5}" type="presOf" srcId="{EFCD1DC5-551C-418D-9373-814CEC845614}" destId="{C6FF5598-C4FA-444F-BB5A-1D3B2A5171B2}" srcOrd="1" destOrd="0" presId="urn:microsoft.com/office/officeart/2005/8/layout/process4"/>
    <dgm:cxn modelId="{6A98E928-DD22-4021-876A-B01A7BBCC0DE}" type="presOf" srcId="{18657C34-1F74-4007-983E-42709A2CC0A9}" destId="{D50A3D8F-2E2A-4842-8D59-5548B098B250}" srcOrd="0" destOrd="1" presId="urn:microsoft.com/office/officeart/2005/8/layout/process4"/>
    <dgm:cxn modelId="{2D208A35-9705-4CD0-98C1-00B8D58EC472}" type="presOf" srcId="{EFCD1DC5-551C-418D-9373-814CEC845614}" destId="{C0C3FEA9-157A-4933-9509-4AB6BE474E34}" srcOrd="0" destOrd="0" presId="urn:microsoft.com/office/officeart/2005/8/layout/process4"/>
    <dgm:cxn modelId="{B93C976E-EE98-4958-8702-EE52B2BA8535}" srcId="{A1D47ED1-DDD0-4859-8840-DAF8534AC5E9}" destId="{EFCD1DC5-551C-418D-9373-814CEC845614}" srcOrd="0" destOrd="0" parTransId="{D6ADEF57-14EE-406C-86E4-13AA6C00A303}" sibTransId="{9DE22A7E-35E0-407E-9590-A6D830272065}"/>
    <dgm:cxn modelId="{5628CB51-2A06-4EBF-8972-E6006F47E7AC}" srcId="{2023302D-F5B4-4ACE-B3AC-6C6D366B9C5B}" destId="{65097565-8849-4812-952C-B222A5CF9900}" srcOrd="2" destOrd="0" parTransId="{CE35C5E1-7756-471E-BBAD-6C314EEA1F3D}" sibTransId="{66A722F0-5391-40AD-BD3A-99607D97660A}"/>
    <dgm:cxn modelId="{8E8CD158-1916-4B71-9941-DC10B363A31F}" srcId="{EFCD1DC5-551C-418D-9373-814CEC845614}" destId="{CF06D48C-999C-4824-8468-0C990F670935}" srcOrd="0" destOrd="0" parTransId="{A8AFE9DE-9801-4E90-B056-82920D6E3991}" sibTransId="{D259CFE2-10FB-4CCE-AE86-488F70FC3FC9}"/>
    <dgm:cxn modelId="{F0117D93-AA4D-4139-B093-34238DC1E9D8}" srcId="{EFCD1DC5-551C-418D-9373-814CEC845614}" destId="{2023302D-F5B4-4ACE-B3AC-6C6D366B9C5B}" srcOrd="1" destOrd="0" parTransId="{3B10BBFB-5A76-4327-9FA9-565F2EDC90AA}" sibTransId="{D9F37E84-561E-4C69-9535-CDE372D97E7B}"/>
    <dgm:cxn modelId="{5679739A-1DAF-472A-97B3-9AB4BB5F80D6}" srcId="{2023302D-F5B4-4ACE-B3AC-6C6D366B9C5B}" destId="{18657C34-1F74-4007-983E-42709A2CC0A9}" srcOrd="0" destOrd="0" parTransId="{EF85F7B8-7BDB-4115-B95E-F9B846A78EBC}" sibTransId="{08F91360-8829-48CE-A07D-9076AE1C42B5}"/>
    <dgm:cxn modelId="{13E7F4A9-12A0-4302-96EE-16D76B7108BA}" type="presOf" srcId="{5EA5F475-E647-4B8A-91A0-AB7545BE777C}" destId="{D50A3D8F-2E2A-4842-8D59-5548B098B250}" srcOrd="0" destOrd="4" presId="urn:microsoft.com/office/officeart/2005/8/layout/process4"/>
    <dgm:cxn modelId="{4AD089CC-9D04-452F-AE41-0B5FFBB44482}" type="presOf" srcId="{65097565-8849-4812-952C-B222A5CF9900}" destId="{D50A3D8F-2E2A-4842-8D59-5548B098B250}" srcOrd="0" destOrd="3" presId="urn:microsoft.com/office/officeart/2005/8/layout/process4"/>
    <dgm:cxn modelId="{A33077E2-4FB3-430D-B74A-335AA967E766}" type="presOf" srcId="{CF06D48C-999C-4824-8468-0C990F670935}" destId="{81D55920-0374-4698-BCAA-44B0809C416E}" srcOrd="0" destOrd="0" presId="urn:microsoft.com/office/officeart/2005/8/layout/process4"/>
    <dgm:cxn modelId="{AC6DEAE5-6804-4B42-B5B9-99C958F31072}" srcId="{2023302D-F5B4-4ACE-B3AC-6C6D366B9C5B}" destId="{C8A56D6F-17C6-40A0-86EF-DA5FA0BBF123}" srcOrd="1" destOrd="0" parTransId="{A6C13A59-1104-4FEE-8B8A-F8F5744FC938}" sibTransId="{A13E7888-D2D2-4EE4-AC86-FB80F8D36827}"/>
    <dgm:cxn modelId="{AA98EACB-8AE9-48B1-9BA0-69212013EED7}" type="presParOf" srcId="{701DFD03-AA2D-4ACB-8C68-1D5F10DF61B6}" destId="{F6A1FF54-C3C3-4BB1-9A06-FDF2F6D878E9}" srcOrd="0" destOrd="0" presId="urn:microsoft.com/office/officeart/2005/8/layout/process4"/>
    <dgm:cxn modelId="{5D837808-1725-41CC-AF06-4E49A4589842}" type="presParOf" srcId="{F6A1FF54-C3C3-4BB1-9A06-FDF2F6D878E9}" destId="{C0C3FEA9-157A-4933-9509-4AB6BE474E34}" srcOrd="0" destOrd="0" presId="urn:microsoft.com/office/officeart/2005/8/layout/process4"/>
    <dgm:cxn modelId="{FE6BB6AA-F62E-4370-8A63-4C27B2554134}" type="presParOf" srcId="{F6A1FF54-C3C3-4BB1-9A06-FDF2F6D878E9}" destId="{C6FF5598-C4FA-444F-BB5A-1D3B2A5171B2}" srcOrd="1" destOrd="0" presId="urn:microsoft.com/office/officeart/2005/8/layout/process4"/>
    <dgm:cxn modelId="{2B807CA9-ACA4-439F-82E6-E42AB9C3E2AF}" type="presParOf" srcId="{F6A1FF54-C3C3-4BB1-9A06-FDF2F6D878E9}" destId="{82E51704-101B-4E85-8DA4-5DDA91F5995E}" srcOrd="2" destOrd="0" presId="urn:microsoft.com/office/officeart/2005/8/layout/process4"/>
    <dgm:cxn modelId="{E400B021-92B0-4E03-A9EB-CA13A5E8231A}" type="presParOf" srcId="{82E51704-101B-4E85-8DA4-5DDA91F5995E}" destId="{81D55920-0374-4698-BCAA-44B0809C416E}" srcOrd="0" destOrd="0" presId="urn:microsoft.com/office/officeart/2005/8/layout/process4"/>
    <dgm:cxn modelId="{F9E8CAC6-B531-4AF9-A79D-5B03BD98AF4C}" type="presParOf" srcId="{82E51704-101B-4E85-8DA4-5DDA91F5995E}" destId="{D50A3D8F-2E2A-4842-8D59-5548B098B25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E5C897-2E0E-43DC-9ECE-1B1983647294}"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097ECB29-8A32-40BE-B60A-0EFB13B86084}">
      <dgm:prSet/>
      <dgm:spPr/>
      <dgm:t>
        <a:bodyPr/>
        <a:lstStyle/>
        <a:p>
          <a:r>
            <a:rPr lang="en-US" b="1"/>
            <a:t>NetFile</a:t>
          </a:r>
        </a:p>
      </dgm:t>
    </dgm:pt>
    <dgm:pt modelId="{08FA160B-FEEC-4966-8E02-A337FFDE0E5D}" type="parTrans" cxnId="{5671DDBE-8098-4B90-974D-18A08F9472FE}">
      <dgm:prSet/>
      <dgm:spPr/>
      <dgm:t>
        <a:bodyPr/>
        <a:lstStyle/>
        <a:p>
          <a:endParaRPr lang="en-US"/>
        </a:p>
      </dgm:t>
    </dgm:pt>
    <dgm:pt modelId="{D1372A38-E8DD-4D7B-80A8-AA1BBFFD7C12}" type="sibTrans" cxnId="{5671DDBE-8098-4B90-974D-18A08F9472FE}">
      <dgm:prSet/>
      <dgm:spPr/>
      <dgm:t>
        <a:bodyPr/>
        <a:lstStyle/>
        <a:p>
          <a:endParaRPr lang="en-US"/>
        </a:p>
      </dgm:t>
    </dgm:pt>
    <dgm:pt modelId="{DE789772-0193-4C9E-96E9-6E7049E5535A}">
      <dgm:prSet/>
      <dgm:spPr/>
      <dgm:t>
        <a:bodyPr/>
        <a:lstStyle/>
        <a:p>
          <a:r>
            <a:rPr lang="en-US" dirty="0"/>
            <a:t>File online with </a:t>
          </a:r>
          <a:r>
            <a:rPr lang="en-US" dirty="0" err="1"/>
            <a:t>NetFile</a:t>
          </a:r>
          <a:r>
            <a:rPr lang="en-US" dirty="0"/>
            <a:t>. To set up an account go online to www.votescount.com or contact </a:t>
          </a:r>
          <a:r>
            <a:rPr lang="en-US" dirty="0">
              <a:hlinkClick xmlns:r="http://schemas.openxmlformats.org/officeDocument/2006/relationships" r:id="rId1"/>
            </a:rPr>
            <a:t>candidates@votescount.us</a:t>
          </a:r>
          <a:r>
            <a:rPr lang="en-US" dirty="0"/>
            <a:t> or 831-454-2060.</a:t>
          </a:r>
        </a:p>
      </dgm:t>
    </dgm:pt>
    <dgm:pt modelId="{B33E45BF-1FC6-43B2-8167-4C5F23ACFDEE}" type="parTrans" cxnId="{15F70702-8CC7-41B2-9C8A-C1CB9FA7F7A4}">
      <dgm:prSet/>
      <dgm:spPr/>
      <dgm:t>
        <a:bodyPr/>
        <a:lstStyle/>
        <a:p>
          <a:endParaRPr lang="en-US"/>
        </a:p>
      </dgm:t>
    </dgm:pt>
    <dgm:pt modelId="{FE3ABCA8-FCD2-4454-AEA5-09A5996534B7}" type="sibTrans" cxnId="{15F70702-8CC7-41B2-9C8A-C1CB9FA7F7A4}">
      <dgm:prSet/>
      <dgm:spPr/>
      <dgm:t>
        <a:bodyPr/>
        <a:lstStyle/>
        <a:p>
          <a:endParaRPr lang="en-US"/>
        </a:p>
      </dgm:t>
    </dgm:pt>
    <dgm:pt modelId="{E1738BDC-4D82-4C5D-AD27-5EE8B6BE6648}">
      <dgm:prSet/>
      <dgm:spPr/>
      <dgm:t>
        <a:bodyPr/>
        <a:lstStyle/>
        <a:p>
          <a:r>
            <a:rPr lang="en-US" b="1"/>
            <a:t>Form 470</a:t>
          </a:r>
        </a:p>
      </dgm:t>
    </dgm:pt>
    <dgm:pt modelId="{45FE4D56-C0CA-494F-90FF-4449139B5576}" type="parTrans" cxnId="{0339F87F-63A8-4C22-8779-193A705F31E1}">
      <dgm:prSet/>
      <dgm:spPr/>
      <dgm:t>
        <a:bodyPr/>
        <a:lstStyle/>
        <a:p>
          <a:endParaRPr lang="en-US"/>
        </a:p>
      </dgm:t>
    </dgm:pt>
    <dgm:pt modelId="{215AB4D6-6684-4AB6-B74C-6ED4ECA42D4F}" type="sibTrans" cxnId="{0339F87F-63A8-4C22-8779-193A705F31E1}">
      <dgm:prSet/>
      <dgm:spPr/>
      <dgm:t>
        <a:bodyPr/>
        <a:lstStyle/>
        <a:p>
          <a:endParaRPr lang="en-US"/>
        </a:p>
      </dgm:t>
    </dgm:pt>
    <dgm:pt modelId="{E0302669-1891-4A2A-8C5C-AC8407921850}">
      <dgm:prSet/>
      <dgm:spPr/>
      <dgm:t>
        <a:bodyPr/>
        <a:lstStyle/>
        <a:p>
          <a:r>
            <a:rPr lang="en-US" dirty="0"/>
            <a:t>Officeholder &amp; Candidate Campaign Statement – Short Form.  Officeholders &amp; candidates who do not have a controlled committee and do not anticipate spending or receiving $2,000 or more (including personal funds). </a:t>
          </a:r>
        </a:p>
      </dgm:t>
    </dgm:pt>
    <dgm:pt modelId="{1FFF9957-9DA4-4ED6-8A6E-47AA7DCB1C5F}" type="parTrans" cxnId="{03194383-A438-4EBE-92C4-17304591066D}">
      <dgm:prSet/>
      <dgm:spPr/>
      <dgm:t>
        <a:bodyPr/>
        <a:lstStyle/>
        <a:p>
          <a:endParaRPr lang="en-US"/>
        </a:p>
      </dgm:t>
    </dgm:pt>
    <dgm:pt modelId="{6FAD3671-5EB1-420E-B546-41FD41513BE6}" type="sibTrans" cxnId="{03194383-A438-4EBE-92C4-17304591066D}">
      <dgm:prSet/>
      <dgm:spPr/>
      <dgm:t>
        <a:bodyPr/>
        <a:lstStyle/>
        <a:p>
          <a:endParaRPr lang="en-US"/>
        </a:p>
      </dgm:t>
    </dgm:pt>
    <dgm:pt modelId="{0415B49E-620D-403D-9D50-109F1E675BE4}">
      <dgm:prSet/>
      <dgm:spPr/>
      <dgm:t>
        <a:bodyPr/>
        <a:lstStyle/>
        <a:p>
          <a:r>
            <a:rPr lang="en-US" b="1"/>
            <a:t>Form 460</a:t>
          </a:r>
        </a:p>
      </dgm:t>
    </dgm:pt>
    <dgm:pt modelId="{E62B133D-E543-4EE6-A25B-15283FA45AAD}" type="parTrans" cxnId="{60B7E5DC-DC74-4237-B54F-F31B1E59E61E}">
      <dgm:prSet/>
      <dgm:spPr/>
      <dgm:t>
        <a:bodyPr/>
        <a:lstStyle/>
        <a:p>
          <a:endParaRPr lang="en-US"/>
        </a:p>
      </dgm:t>
    </dgm:pt>
    <dgm:pt modelId="{27882003-D88E-45EF-B899-1E0D0E1EEC15}" type="sibTrans" cxnId="{60B7E5DC-DC74-4237-B54F-F31B1E59E61E}">
      <dgm:prSet/>
      <dgm:spPr/>
      <dgm:t>
        <a:bodyPr/>
        <a:lstStyle/>
        <a:p>
          <a:endParaRPr lang="en-US"/>
        </a:p>
      </dgm:t>
    </dgm:pt>
    <dgm:pt modelId="{2C76CD61-E1E2-4C99-A413-7AF8D03C6422}">
      <dgm:prSet/>
      <dgm:spPr/>
      <dgm:t>
        <a:bodyPr/>
        <a:lstStyle/>
        <a:p>
          <a:r>
            <a:rPr lang="en-US" dirty="0"/>
            <a:t>Recipient Committee Campaign Statement. Filed by those who are raising or spending more than $2,000.</a:t>
          </a:r>
        </a:p>
      </dgm:t>
    </dgm:pt>
    <dgm:pt modelId="{1FAE8A13-AED4-44BB-9955-6DCEDFE8A003}" type="parTrans" cxnId="{28E2E4A9-01B8-4BF3-8C49-CFD880154EFE}">
      <dgm:prSet/>
      <dgm:spPr/>
      <dgm:t>
        <a:bodyPr/>
        <a:lstStyle/>
        <a:p>
          <a:endParaRPr lang="en-US"/>
        </a:p>
      </dgm:t>
    </dgm:pt>
    <dgm:pt modelId="{00870FFA-E3AA-413F-A6CF-A9A5C5B63D21}" type="sibTrans" cxnId="{28E2E4A9-01B8-4BF3-8C49-CFD880154EFE}">
      <dgm:prSet/>
      <dgm:spPr/>
      <dgm:t>
        <a:bodyPr/>
        <a:lstStyle/>
        <a:p>
          <a:endParaRPr lang="en-US"/>
        </a:p>
      </dgm:t>
    </dgm:pt>
    <dgm:pt modelId="{1E5CDB6A-FEE8-4A4A-9C11-896C1FB4D849}">
      <dgm:prSet/>
      <dgm:spPr/>
      <dgm:t>
        <a:bodyPr/>
        <a:lstStyle/>
        <a:p>
          <a:r>
            <a:rPr lang="en-US" b="1"/>
            <a:t>Form 496</a:t>
          </a:r>
        </a:p>
      </dgm:t>
    </dgm:pt>
    <dgm:pt modelId="{1B18321E-1E9F-4DE5-898F-C827419A9139}" type="parTrans" cxnId="{CC911FEA-3550-46A6-9EEB-90FF21388CC1}">
      <dgm:prSet/>
      <dgm:spPr/>
      <dgm:t>
        <a:bodyPr/>
        <a:lstStyle/>
        <a:p>
          <a:endParaRPr lang="en-US"/>
        </a:p>
      </dgm:t>
    </dgm:pt>
    <dgm:pt modelId="{9E362002-53D1-492D-9E87-74223DBC4987}" type="sibTrans" cxnId="{CC911FEA-3550-46A6-9EEB-90FF21388CC1}">
      <dgm:prSet/>
      <dgm:spPr/>
      <dgm:t>
        <a:bodyPr/>
        <a:lstStyle/>
        <a:p>
          <a:endParaRPr lang="en-US"/>
        </a:p>
      </dgm:t>
    </dgm:pt>
    <dgm:pt modelId="{11A64241-EE96-455A-94FF-D1317C0BF8AB}">
      <dgm:prSet/>
      <dgm:spPr/>
      <dgm:t>
        <a:bodyPr/>
        <a:lstStyle/>
        <a:p>
          <a:r>
            <a:rPr lang="en-US" dirty="0"/>
            <a:t>24-Hour Independent Expenditure Report. Independent expenditures that total $1,000 must be reported as 24-hour independent expenditures during the 90 days immediately preceding the election.</a:t>
          </a:r>
        </a:p>
      </dgm:t>
    </dgm:pt>
    <dgm:pt modelId="{6629EED6-7AE7-4970-8FF0-A910B5C06619}" type="parTrans" cxnId="{4F48B13F-729E-4F91-A7F8-4BF2C5F92424}">
      <dgm:prSet/>
      <dgm:spPr/>
      <dgm:t>
        <a:bodyPr/>
        <a:lstStyle/>
        <a:p>
          <a:endParaRPr lang="en-US"/>
        </a:p>
      </dgm:t>
    </dgm:pt>
    <dgm:pt modelId="{4B7C7FC9-76FF-4602-AD08-55A7D658531E}" type="sibTrans" cxnId="{4F48B13F-729E-4F91-A7F8-4BF2C5F92424}">
      <dgm:prSet/>
      <dgm:spPr/>
      <dgm:t>
        <a:bodyPr/>
        <a:lstStyle/>
        <a:p>
          <a:endParaRPr lang="en-US"/>
        </a:p>
      </dgm:t>
    </dgm:pt>
    <dgm:pt modelId="{A1873D62-F24C-4876-B068-5E24086B8D18}">
      <dgm:prSet/>
      <dgm:spPr/>
      <dgm:t>
        <a:bodyPr/>
        <a:lstStyle/>
        <a:p>
          <a:r>
            <a:rPr lang="en-US" b="1"/>
            <a:t>Form 497</a:t>
          </a:r>
        </a:p>
      </dgm:t>
    </dgm:pt>
    <dgm:pt modelId="{07564EC9-9CC6-4E30-80A8-CEC5C3D6598F}" type="parTrans" cxnId="{9610E6B9-D4BA-405C-BB24-ECC0E02A5305}">
      <dgm:prSet/>
      <dgm:spPr/>
      <dgm:t>
        <a:bodyPr/>
        <a:lstStyle/>
        <a:p>
          <a:endParaRPr lang="en-US"/>
        </a:p>
      </dgm:t>
    </dgm:pt>
    <dgm:pt modelId="{F79C93BF-0D77-487D-B5D4-96CB9E098E78}" type="sibTrans" cxnId="{9610E6B9-D4BA-405C-BB24-ECC0E02A5305}">
      <dgm:prSet/>
      <dgm:spPr/>
      <dgm:t>
        <a:bodyPr/>
        <a:lstStyle/>
        <a:p>
          <a:endParaRPr lang="en-US"/>
        </a:p>
      </dgm:t>
    </dgm:pt>
    <dgm:pt modelId="{2E576C3D-C474-40E4-834F-910E7BE12ECA}">
      <dgm:prSet/>
      <dgm:spPr/>
      <dgm:t>
        <a:bodyPr/>
        <a:lstStyle/>
        <a:p>
          <a:r>
            <a:rPr lang="en-US" dirty="0"/>
            <a:t>24-Hour Contribution Report. State and local committees making or receiving contribution(s) that total $1,000 or more in the 90 days before an election. </a:t>
          </a:r>
        </a:p>
      </dgm:t>
    </dgm:pt>
    <dgm:pt modelId="{3E6BB2A6-FEB0-465A-BCB8-ACCBAAAFB433}" type="parTrans" cxnId="{31F708BC-D76C-4F1B-8653-2C77AB78130C}">
      <dgm:prSet/>
      <dgm:spPr/>
      <dgm:t>
        <a:bodyPr/>
        <a:lstStyle/>
        <a:p>
          <a:endParaRPr lang="en-US"/>
        </a:p>
      </dgm:t>
    </dgm:pt>
    <dgm:pt modelId="{EA28A680-2A40-4596-86FE-49EDEA392537}" type="sibTrans" cxnId="{31F708BC-D76C-4F1B-8653-2C77AB78130C}">
      <dgm:prSet/>
      <dgm:spPr/>
      <dgm:t>
        <a:bodyPr/>
        <a:lstStyle/>
        <a:p>
          <a:endParaRPr lang="en-US"/>
        </a:p>
      </dgm:t>
    </dgm:pt>
    <dgm:pt modelId="{B5C77BA1-5658-48B7-A6DE-B6EC293553D1}" type="pres">
      <dgm:prSet presAssocID="{A0E5C897-2E0E-43DC-9ECE-1B1983647294}" presName="Name0" presStyleCnt="0">
        <dgm:presLayoutVars>
          <dgm:dir/>
          <dgm:animLvl val="lvl"/>
          <dgm:resizeHandles val="exact"/>
        </dgm:presLayoutVars>
      </dgm:prSet>
      <dgm:spPr/>
    </dgm:pt>
    <dgm:pt modelId="{B3C9A220-489F-4AE5-B4C7-D0E214E11BD9}" type="pres">
      <dgm:prSet presAssocID="{097ECB29-8A32-40BE-B60A-0EFB13B86084}" presName="linNode" presStyleCnt="0"/>
      <dgm:spPr/>
    </dgm:pt>
    <dgm:pt modelId="{E4C3731A-C09E-498C-AC69-0D02997729B7}" type="pres">
      <dgm:prSet presAssocID="{097ECB29-8A32-40BE-B60A-0EFB13B86084}" presName="parentText" presStyleLbl="alignNode1" presStyleIdx="0" presStyleCnt="5">
        <dgm:presLayoutVars>
          <dgm:chMax val="1"/>
          <dgm:bulletEnabled/>
        </dgm:presLayoutVars>
      </dgm:prSet>
      <dgm:spPr/>
    </dgm:pt>
    <dgm:pt modelId="{D59C6DBB-616F-414D-A00B-146AD0CD8D18}" type="pres">
      <dgm:prSet presAssocID="{097ECB29-8A32-40BE-B60A-0EFB13B86084}" presName="descendantText" presStyleLbl="alignAccFollowNode1" presStyleIdx="0" presStyleCnt="5">
        <dgm:presLayoutVars>
          <dgm:bulletEnabled/>
        </dgm:presLayoutVars>
      </dgm:prSet>
      <dgm:spPr/>
    </dgm:pt>
    <dgm:pt modelId="{F11F00DF-CCAD-4795-846C-81AEDF7798B5}" type="pres">
      <dgm:prSet presAssocID="{D1372A38-E8DD-4D7B-80A8-AA1BBFFD7C12}" presName="sp" presStyleCnt="0"/>
      <dgm:spPr/>
    </dgm:pt>
    <dgm:pt modelId="{DDFD03BC-D23F-4E1C-B9A0-0B75A2B651DD}" type="pres">
      <dgm:prSet presAssocID="{E1738BDC-4D82-4C5D-AD27-5EE8B6BE6648}" presName="linNode" presStyleCnt="0"/>
      <dgm:spPr/>
    </dgm:pt>
    <dgm:pt modelId="{AF481260-33A5-4163-9C35-7E700D7339D2}" type="pres">
      <dgm:prSet presAssocID="{E1738BDC-4D82-4C5D-AD27-5EE8B6BE6648}" presName="parentText" presStyleLbl="alignNode1" presStyleIdx="1" presStyleCnt="5">
        <dgm:presLayoutVars>
          <dgm:chMax val="1"/>
          <dgm:bulletEnabled/>
        </dgm:presLayoutVars>
      </dgm:prSet>
      <dgm:spPr/>
    </dgm:pt>
    <dgm:pt modelId="{5E8E5A5E-1D05-424F-95B8-FDA93C75BCB5}" type="pres">
      <dgm:prSet presAssocID="{E1738BDC-4D82-4C5D-AD27-5EE8B6BE6648}" presName="descendantText" presStyleLbl="alignAccFollowNode1" presStyleIdx="1" presStyleCnt="5">
        <dgm:presLayoutVars>
          <dgm:bulletEnabled/>
        </dgm:presLayoutVars>
      </dgm:prSet>
      <dgm:spPr/>
    </dgm:pt>
    <dgm:pt modelId="{9EE369C9-9B74-4890-A7DE-392CCED79586}" type="pres">
      <dgm:prSet presAssocID="{215AB4D6-6684-4AB6-B74C-6ED4ECA42D4F}" presName="sp" presStyleCnt="0"/>
      <dgm:spPr/>
    </dgm:pt>
    <dgm:pt modelId="{7F6AABCB-8DAF-42AF-8C69-820AE56A3DDE}" type="pres">
      <dgm:prSet presAssocID="{0415B49E-620D-403D-9D50-109F1E675BE4}" presName="linNode" presStyleCnt="0"/>
      <dgm:spPr/>
    </dgm:pt>
    <dgm:pt modelId="{1B576DC3-CA62-4A11-982E-7557173F1D05}" type="pres">
      <dgm:prSet presAssocID="{0415B49E-620D-403D-9D50-109F1E675BE4}" presName="parentText" presStyleLbl="alignNode1" presStyleIdx="2" presStyleCnt="5">
        <dgm:presLayoutVars>
          <dgm:chMax val="1"/>
          <dgm:bulletEnabled/>
        </dgm:presLayoutVars>
      </dgm:prSet>
      <dgm:spPr/>
    </dgm:pt>
    <dgm:pt modelId="{F2269C5C-B4A0-4ACD-B284-FAB0EE024E4D}" type="pres">
      <dgm:prSet presAssocID="{0415B49E-620D-403D-9D50-109F1E675BE4}" presName="descendantText" presStyleLbl="alignAccFollowNode1" presStyleIdx="2" presStyleCnt="5">
        <dgm:presLayoutVars>
          <dgm:bulletEnabled/>
        </dgm:presLayoutVars>
      </dgm:prSet>
      <dgm:spPr/>
    </dgm:pt>
    <dgm:pt modelId="{7F9D0D9D-CBC1-4B31-97AF-56C3A062AAA8}" type="pres">
      <dgm:prSet presAssocID="{27882003-D88E-45EF-B899-1E0D0E1EEC15}" presName="sp" presStyleCnt="0"/>
      <dgm:spPr/>
    </dgm:pt>
    <dgm:pt modelId="{A1A150E1-02F6-4BDC-BFF7-2B36D5E030BE}" type="pres">
      <dgm:prSet presAssocID="{1E5CDB6A-FEE8-4A4A-9C11-896C1FB4D849}" presName="linNode" presStyleCnt="0"/>
      <dgm:spPr/>
    </dgm:pt>
    <dgm:pt modelId="{A1CD58B8-5B6E-4312-AE2D-17463493F5EA}" type="pres">
      <dgm:prSet presAssocID="{1E5CDB6A-FEE8-4A4A-9C11-896C1FB4D849}" presName="parentText" presStyleLbl="alignNode1" presStyleIdx="3" presStyleCnt="5">
        <dgm:presLayoutVars>
          <dgm:chMax val="1"/>
          <dgm:bulletEnabled/>
        </dgm:presLayoutVars>
      </dgm:prSet>
      <dgm:spPr/>
    </dgm:pt>
    <dgm:pt modelId="{53F7CDCE-9D8A-4048-ADC1-0003D20CF567}" type="pres">
      <dgm:prSet presAssocID="{1E5CDB6A-FEE8-4A4A-9C11-896C1FB4D849}" presName="descendantText" presStyleLbl="alignAccFollowNode1" presStyleIdx="3" presStyleCnt="5">
        <dgm:presLayoutVars>
          <dgm:bulletEnabled/>
        </dgm:presLayoutVars>
      </dgm:prSet>
      <dgm:spPr/>
    </dgm:pt>
    <dgm:pt modelId="{794633DD-BADA-48E6-BF9E-53D328FBE420}" type="pres">
      <dgm:prSet presAssocID="{9E362002-53D1-492D-9E87-74223DBC4987}" presName="sp" presStyleCnt="0"/>
      <dgm:spPr/>
    </dgm:pt>
    <dgm:pt modelId="{6235A8C4-ECDE-4794-986D-942853AA40FA}" type="pres">
      <dgm:prSet presAssocID="{A1873D62-F24C-4876-B068-5E24086B8D18}" presName="linNode" presStyleCnt="0"/>
      <dgm:spPr/>
    </dgm:pt>
    <dgm:pt modelId="{4B6A9B5A-3431-4844-A884-1CDF97B9C6D4}" type="pres">
      <dgm:prSet presAssocID="{A1873D62-F24C-4876-B068-5E24086B8D18}" presName="parentText" presStyleLbl="alignNode1" presStyleIdx="4" presStyleCnt="5">
        <dgm:presLayoutVars>
          <dgm:chMax val="1"/>
          <dgm:bulletEnabled/>
        </dgm:presLayoutVars>
      </dgm:prSet>
      <dgm:spPr/>
    </dgm:pt>
    <dgm:pt modelId="{D0493BB4-F9C9-43F9-ACAC-B23AB5FAA25E}" type="pres">
      <dgm:prSet presAssocID="{A1873D62-F24C-4876-B068-5E24086B8D18}" presName="descendantText" presStyleLbl="alignAccFollowNode1" presStyleIdx="4" presStyleCnt="5">
        <dgm:presLayoutVars>
          <dgm:bulletEnabled/>
        </dgm:presLayoutVars>
      </dgm:prSet>
      <dgm:spPr/>
    </dgm:pt>
  </dgm:ptLst>
  <dgm:cxnLst>
    <dgm:cxn modelId="{15F70702-8CC7-41B2-9C8A-C1CB9FA7F7A4}" srcId="{097ECB29-8A32-40BE-B60A-0EFB13B86084}" destId="{DE789772-0193-4C9E-96E9-6E7049E5535A}" srcOrd="0" destOrd="0" parTransId="{B33E45BF-1FC6-43B2-8167-4C5F23ACFDEE}" sibTransId="{FE3ABCA8-FCD2-4454-AEA5-09A5996534B7}"/>
    <dgm:cxn modelId="{4DCBAB1A-21C3-409F-94DB-0AA1802150C7}" type="presOf" srcId="{A1873D62-F24C-4876-B068-5E24086B8D18}" destId="{4B6A9B5A-3431-4844-A884-1CDF97B9C6D4}" srcOrd="0" destOrd="0" presId="urn:microsoft.com/office/officeart/2016/7/layout/VerticalSolidActionList"/>
    <dgm:cxn modelId="{51AADA3C-22D2-4863-9427-5D39DE5795CB}" type="presOf" srcId="{2E576C3D-C474-40E4-834F-910E7BE12ECA}" destId="{D0493BB4-F9C9-43F9-ACAC-B23AB5FAA25E}" srcOrd="0" destOrd="0" presId="urn:microsoft.com/office/officeart/2016/7/layout/VerticalSolidActionList"/>
    <dgm:cxn modelId="{4F48B13F-729E-4F91-A7F8-4BF2C5F92424}" srcId="{1E5CDB6A-FEE8-4A4A-9C11-896C1FB4D849}" destId="{11A64241-EE96-455A-94FF-D1317C0BF8AB}" srcOrd="0" destOrd="0" parTransId="{6629EED6-7AE7-4970-8FF0-A910B5C06619}" sibTransId="{4B7C7FC9-76FF-4602-AD08-55A7D658531E}"/>
    <dgm:cxn modelId="{68BBFE3F-F26E-4CBD-B52B-70B090AA72CD}" type="presOf" srcId="{1E5CDB6A-FEE8-4A4A-9C11-896C1FB4D849}" destId="{A1CD58B8-5B6E-4312-AE2D-17463493F5EA}" srcOrd="0" destOrd="0" presId="urn:microsoft.com/office/officeart/2016/7/layout/VerticalSolidActionList"/>
    <dgm:cxn modelId="{9B960342-8023-4CF6-9156-0E1365DFF838}" type="presOf" srcId="{E1738BDC-4D82-4C5D-AD27-5EE8B6BE6648}" destId="{AF481260-33A5-4163-9C35-7E700D7339D2}" srcOrd="0" destOrd="0" presId="urn:microsoft.com/office/officeart/2016/7/layout/VerticalSolidActionList"/>
    <dgm:cxn modelId="{0339F87F-63A8-4C22-8779-193A705F31E1}" srcId="{A0E5C897-2E0E-43DC-9ECE-1B1983647294}" destId="{E1738BDC-4D82-4C5D-AD27-5EE8B6BE6648}" srcOrd="1" destOrd="0" parTransId="{45FE4D56-C0CA-494F-90FF-4449139B5576}" sibTransId="{215AB4D6-6684-4AB6-B74C-6ED4ECA42D4F}"/>
    <dgm:cxn modelId="{03194383-A438-4EBE-92C4-17304591066D}" srcId="{E1738BDC-4D82-4C5D-AD27-5EE8B6BE6648}" destId="{E0302669-1891-4A2A-8C5C-AC8407921850}" srcOrd="0" destOrd="0" parTransId="{1FFF9957-9DA4-4ED6-8A6E-47AA7DCB1C5F}" sibTransId="{6FAD3671-5EB1-420E-B546-41FD41513BE6}"/>
    <dgm:cxn modelId="{0BADC79E-CF98-4504-A415-009C5365788B}" type="presOf" srcId="{097ECB29-8A32-40BE-B60A-0EFB13B86084}" destId="{E4C3731A-C09E-498C-AC69-0D02997729B7}" srcOrd="0" destOrd="0" presId="urn:microsoft.com/office/officeart/2016/7/layout/VerticalSolidActionList"/>
    <dgm:cxn modelId="{28E2E4A9-01B8-4BF3-8C49-CFD880154EFE}" srcId="{0415B49E-620D-403D-9D50-109F1E675BE4}" destId="{2C76CD61-E1E2-4C99-A413-7AF8D03C6422}" srcOrd="0" destOrd="0" parTransId="{1FAE8A13-AED4-44BB-9955-6DCEDFE8A003}" sibTransId="{00870FFA-E3AA-413F-A6CF-A9A5C5B63D21}"/>
    <dgm:cxn modelId="{6FCC68AA-AC44-4F5E-A750-692E3A026A54}" type="presOf" srcId="{E0302669-1891-4A2A-8C5C-AC8407921850}" destId="{5E8E5A5E-1D05-424F-95B8-FDA93C75BCB5}" srcOrd="0" destOrd="0" presId="urn:microsoft.com/office/officeart/2016/7/layout/VerticalSolidActionList"/>
    <dgm:cxn modelId="{03F954AE-D1B1-45C6-B0AC-0D5BCFB5F555}" type="presOf" srcId="{A0E5C897-2E0E-43DC-9ECE-1B1983647294}" destId="{B5C77BA1-5658-48B7-A6DE-B6EC293553D1}" srcOrd="0" destOrd="0" presId="urn:microsoft.com/office/officeart/2016/7/layout/VerticalSolidActionList"/>
    <dgm:cxn modelId="{1A3717AF-D1C1-4D45-9BAD-F678C1945E7B}" type="presOf" srcId="{2C76CD61-E1E2-4C99-A413-7AF8D03C6422}" destId="{F2269C5C-B4A0-4ACD-B284-FAB0EE024E4D}" srcOrd="0" destOrd="0" presId="urn:microsoft.com/office/officeart/2016/7/layout/VerticalSolidActionList"/>
    <dgm:cxn modelId="{9610E6B9-D4BA-405C-BB24-ECC0E02A5305}" srcId="{A0E5C897-2E0E-43DC-9ECE-1B1983647294}" destId="{A1873D62-F24C-4876-B068-5E24086B8D18}" srcOrd="4" destOrd="0" parTransId="{07564EC9-9CC6-4E30-80A8-CEC5C3D6598F}" sibTransId="{F79C93BF-0D77-487D-B5D4-96CB9E098E78}"/>
    <dgm:cxn modelId="{31F708BC-D76C-4F1B-8653-2C77AB78130C}" srcId="{A1873D62-F24C-4876-B068-5E24086B8D18}" destId="{2E576C3D-C474-40E4-834F-910E7BE12ECA}" srcOrd="0" destOrd="0" parTransId="{3E6BB2A6-FEB0-465A-BCB8-ACCBAAAFB433}" sibTransId="{EA28A680-2A40-4596-86FE-49EDEA392537}"/>
    <dgm:cxn modelId="{5671DDBE-8098-4B90-974D-18A08F9472FE}" srcId="{A0E5C897-2E0E-43DC-9ECE-1B1983647294}" destId="{097ECB29-8A32-40BE-B60A-0EFB13B86084}" srcOrd="0" destOrd="0" parTransId="{08FA160B-FEEC-4966-8E02-A337FFDE0E5D}" sibTransId="{D1372A38-E8DD-4D7B-80A8-AA1BBFFD7C12}"/>
    <dgm:cxn modelId="{60B7E5DC-DC74-4237-B54F-F31B1E59E61E}" srcId="{A0E5C897-2E0E-43DC-9ECE-1B1983647294}" destId="{0415B49E-620D-403D-9D50-109F1E675BE4}" srcOrd="2" destOrd="0" parTransId="{E62B133D-E543-4EE6-A25B-15283FA45AAD}" sibTransId="{27882003-D88E-45EF-B899-1E0D0E1EEC15}"/>
    <dgm:cxn modelId="{CC911FEA-3550-46A6-9EEB-90FF21388CC1}" srcId="{A0E5C897-2E0E-43DC-9ECE-1B1983647294}" destId="{1E5CDB6A-FEE8-4A4A-9C11-896C1FB4D849}" srcOrd="3" destOrd="0" parTransId="{1B18321E-1E9F-4DE5-898F-C827419A9139}" sibTransId="{9E362002-53D1-492D-9E87-74223DBC4987}"/>
    <dgm:cxn modelId="{430729F7-0120-4B8F-8D71-6EDFF5CC8972}" type="presOf" srcId="{0415B49E-620D-403D-9D50-109F1E675BE4}" destId="{1B576DC3-CA62-4A11-982E-7557173F1D05}" srcOrd="0" destOrd="0" presId="urn:microsoft.com/office/officeart/2016/7/layout/VerticalSolidActionList"/>
    <dgm:cxn modelId="{604065F8-D526-4BE5-A9C5-ACBBDD163F7E}" type="presOf" srcId="{DE789772-0193-4C9E-96E9-6E7049E5535A}" destId="{D59C6DBB-616F-414D-A00B-146AD0CD8D18}" srcOrd="0" destOrd="0" presId="urn:microsoft.com/office/officeart/2016/7/layout/VerticalSolidActionList"/>
    <dgm:cxn modelId="{B179BBF8-FF72-49F6-951D-C040C29FA3F9}" type="presOf" srcId="{11A64241-EE96-455A-94FF-D1317C0BF8AB}" destId="{53F7CDCE-9D8A-4048-ADC1-0003D20CF567}" srcOrd="0" destOrd="0" presId="urn:microsoft.com/office/officeart/2016/7/layout/VerticalSolidActionList"/>
    <dgm:cxn modelId="{443D2CA7-BB01-4514-92F8-A45E2E6B5AE5}" type="presParOf" srcId="{B5C77BA1-5658-48B7-A6DE-B6EC293553D1}" destId="{B3C9A220-489F-4AE5-B4C7-D0E214E11BD9}" srcOrd="0" destOrd="0" presId="urn:microsoft.com/office/officeart/2016/7/layout/VerticalSolidActionList"/>
    <dgm:cxn modelId="{9E41608D-D4B7-4880-8E88-8FFB423A0B87}" type="presParOf" srcId="{B3C9A220-489F-4AE5-B4C7-D0E214E11BD9}" destId="{E4C3731A-C09E-498C-AC69-0D02997729B7}" srcOrd="0" destOrd="0" presId="urn:microsoft.com/office/officeart/2016/7/layout/VerticalSolidActionList"/>
    <dgm:cxn modelId="{CE0FF784-DD1F-42BC-8EC3-7B3769623CFA}" type="presParOf" srcId="{B3C9A220-489F-4AE5-B4C7-D0E214E11BD9}" destId="{D59C6DBB-616F-414D-A00B-146AD0CD8D18}" srcOrd="1" destOrd="0" presId="urn:microsoft.com/office/officeart/2016/7/layout/VerticalSolidActionList"/>
    <dgm:cxn modelId="{E49BB163-7C54-4888-A5A1-CCC320D8E17D}" type="presParOf" srcId="{B5C77BA1-5658-48B7-A6DE-B6EC293553D1}" destId="{F11F00DF-CCAD-4795-846C-81AEDF7798B5}" srcOrd="1" destOrd="0" presId="urn:microsoft.com/office/officeart/2016/7/layout/VerticalSolidActionList"/>
    <dgm:cxn modelId="{8EA6AD44-E78F-4308-8C5C-31069B0BF7E2}" type="presParOf" srcId="{B5C77BA1-5658-48B7-A6DE-B6EC293553D1}" destId="{DDFD03BC-D23F-4E1C-B9A0-0B75A2B651DD}" srcOrd="2" destOrd="0" presId="urn:microsoft.com/office/officeart/2016/7/layout/VerticalSolidActionList"/>
    <dgm:cxn modelId="{F4E5D915-5D96-4A77-804D-04DC317167F1}" type="presParOf" srcId="{DDFD03BC-D23F-4E1C-B9A0-0B75A2B651DD}" destId="{AF481260-33A5-4163-9C35-7E700D7339D2}" srcOrd="0" destOrd="0" presId="urn:microsoft.com/office/officeart/2016/7/layout/VerticalSolidActionList"/>
    <dgm:cxn modelId="{E335E6DF-FABD-40AC-9740-2590696717EE}" type="presParOf" srcId="{DDFD03BC-D23F-4E1C-B9A0-0B75A2B651DD}" destId="{5E8E5A5E-1D05-424F-95B8-FDA93C75BCB5}" srcOrd="1" destOrd="0" presId="urn:microsoft.com/office/officeart/2016/7/layout/VerticalSolidActionList"/>
    <dgm:cxn modelId="{080024B9-7AC2-4789-BCE4-913789F125BA}" type="presParOf" srcId="{B5C77BA1-5658-48B7-A6DE-B6EC293553D1}" destId="{9EE369C9-9B74-4890-A7DE-392CCED79586}" srcOrd="3" destOrd="0" presId="urn:microsoft.com/office/officeart/2016/7/layout/VerticalSolidActionList"/>
    <dgm:cxn modelId="{7A28D43C-424B-4AF7-9856-FEC16B9EBA96}" type="presParOf" srcId="{B5C77BA1-5658-48B7-A6DE-B6EC293553D1}" destId="{7F6AABCB-8DAF-42AF-8C69-820AE56A3DDE}" srcOrd="4" destOrd="0" presId="urn:microsoft.com/office/officeart/2016/7/layout/VerticalSolidActionList"/>
    <dgm:cxn modelId="{7AB284F0-896D-43BB-8C0F-00F0324B523E}" type="presParOf" srcId="{7F6AABCB-8DAF-42AF-8C69-820AE56A3DDE}" destId="{1B576DC3-CA62-4A11-982E-7557173F1D05}" srcOrd="0" destOrd="0" presId="urn:microsoft.com/office/officeart/2016/7/layout/VerticalSolidActionList"/>
    <dgm:cxn modelId="{696EFEA6-3E40-4C2F-8CF0-EAA2C00D1434}" type="presParOf" srcId="{7F6AABCB-8DAF-42AF-8C69-820AE56A3DDE}" destId="{F2269C5C-B4A0-4ACD-B284-FAB0EE024E4D}" srcOrd="1" destOrd="0" presId="urn:microsoft.com/office/officeart/2016/7/layout/VerticalSolidActionList"/>
    <dgm:cxn modelId="{AC673D78-9F7D-44F1-85DE-8CDD23B1ABFF}" type="presParOf" srcId="{B5C77BA1-5658-48B7-A6DE-B6EC293553D1}" destId="{7F9D0D9D-CBC1-4B31-97AF-56C3A062AAA8}" srcOrd="5" destOrd="0" presId="urn:microsoft.com/office/officeart/2016/7/layout/VerticalSolidActionList"/>
    <dgm:cxn modelId="{B94FADAC-1A27-48F0-B17F-6B0DF8464635}" type="presParOf" srcId="{B5C77BA1-5658-48B7-A6DE-B6EC293553D1}" destId="{A1A150E1-02F6-4BDC-BFF7-2B36D5E030BE}" srcOrd="6" destOrd="0" presId="urn:microsoft.com/office/officeart/2016/7/layout/VerticalSolidActionList"/>
    <dgm:cxn modelId="{2BD10B44-1E65-4B66-A8AE-75C5A5E3D3E2}" type="presParOf" srcId="{A1A150E1-02F6-4BDC-BFF7-2B36D5E030BE}" destId="{A1CD58B8-5B6E-4312-AE2D-17463493F5EA}" srcOrd="0" destOrd="0" presId="urn:microsoft.com/office/officeart/2016/7/layout/VerticalSolidActionList"/>
    <dgm:cxn modelId="{482206A5-7A50-4E4A-8B01-F2D5081C3B45}" type="presParOf" srcId="{A1A150E1-02F6-4BDC-BFF7-2B36D5E030BE}" destId="{53F7CDCE-9D8A-4048-ADC1-0003D20CF567}" srcOrd="1" destOrd="0" presId="urn:microsoft.com/office/officeart/2016/7/layout/VerticalSolidActionList"/>
    <dgm:cxn modelId="{C55BD87A-CC01-4391-86B5-B6E2A309A5E9}" type="presParOf" srcId="{B5C77BA1-5658-48B7-A6DE-B6EC293553D1}" destId="{794633DD-BADA-48E6-BF9E-53D328FBE420}" srcOrd="7" destOrd="0" presId="urn:microsoft.com/office/officeart/2016/7/layout/VerticalSolidActionList"/>
    <dgm:cxn modelId="{924636CE-FFCA-48B8-B398-DB5488C04EEF}" type="presParOf" srcId="{B5C77BA1-5658-48B7-A6DE-B6EC293553D1}" destId="{6235A8C4-ECDE-4794-986D-942853AA40FA}" srcOrd="8" destOrd="0" presId="urn:microsoft.com/office/officeart/2016/7/layout/VerticalSolidActionList"/>
    <dgm:cxn modelId="{18E478FF-712B-41CF-BA55-EC5CFB6927C1}" type="presParOf" srcId="{6235A8C4-ECDE-4794-986D-942853AA40FA}" destId="{4B6A9B5A-3431-4844-A884-1CDF97B9C6D4}" srcOrd="0" destOrd="0" presId="urn:microsoft.com/office/officeart/2016/7/layout/VerticalSolidActionList"/>
    <dgm:cxn modelId="{E7167D32-3136-40C4-9176-1BFC2B8C72E3}" type="presParOf" srcId="{6235A8C4-ECDE-4794-986D-942853AA40FA}" destId="{D0493BB4-F9C9-43F9-ACAC-B23AB5FAA25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E1051-891C-4A9D-88BC-AA6FC2FAFEEF}">
      <dsp:nvSpPr>
        <dsp:cNvPr id="0" name=""/>
        <dsp:cNvSpPr/>
      </dsp:nvSpPr>
      <dsp:spPr>
        <a:xfrm>
          <a:off x="0" y="70661"/>
          <a:ext cx="5664551" cy="8564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3E005-EDB8-4B05-8580-CE0FF4C30F97}">
      <dsp:nvSpPr>
        <dsp:cNvPr id="0" name=""/>
        <dsp:cNvSpPr/>
      </dsp:nvSpPr>
      <dsp:spPr>
        <a:xfrm>
          <a:off x="171702" y="342814"/>
          <a:ext cx="312491" cy="312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98D7E3-0472-455F-98B2-4B63A044EE53}">
      <dsp:nvSpPr>
        <dsp:cNvPr id="0" name=""/>
        <dsp:cNvSpPr/>
      </dsp:nvSpPr>
      <dsp:spPr>
        <a:xfrm>
          <a:off x="655896" y="215101"/>
          <a:ext cx="4959492" cy="65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58" tIns="69458" rIns="69458" bIns="69458" numCol="1" spcCol="1270" anchor="ctr" anchorCtr="0">
          <a:noAutofit/>
        </a:bodyPr>
        <a:lstStyle/>
        <a:p>
          <a:pPr marL="0" lvl="0" indent="0" algn="l" defTabSz="622300">
            <a:lnSpc>
              <a:spcPct val="90000"/>
            </a:lnSpc>
            <a:spcBef>
              <a:spcPct val="0"/>
            </a:spcBef>
            <a:spcAft>
              <a:spcPct val="35000"/>
            </a:spcAft>
            <a:buNone/>
          </a:pPr>
          <a:r>
            <a:rPr lang="en-US" sz="1400" b="1" kern="1200" dirty="0"/>
            <a:t>Fair Political Practices Commission: </a:t>
          </a:r>
          <a:r>
            <a:rPr lang="en-US" sz="1400" kern="1200" dirty="0"/>
            <a:t>Campaign reporting (Forms 501, 410, 460, 470, 497…); Conflict of Interest Form 700; investigates campaign violations</a:t>
          </a:r>
        </a:p>
      </dsp:txBody>
      <dsp:txXfrm>
        <a:off x="655896" y="215101"/>
        <a:ext cx="4959492" cy="656300"/>
      </dsp:txXfrm>
    </dsp:sp>
    <dsp:sp modelId="{8001EE86-4E45-4CAD-ADD1-E5EDE77D5C4A}">
      <dsp:nvSpPr>
        <dsp:cNvPr id="0" name=""/>
        <dsp:cNvSpPr/>
      </dsp:nvSpPr>
      <dsp:spPr>
        <a:xfrm>
          <a:off x="0" y="1091228"/>
          <a:ext cx="5664551" cy="567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FD851-6D2E-4D1C-98AE-AA0808542849}">
      <dsp:nvSpPr>
        <dsp:cNvPr id="0" name=""/>
        <dsp:cNvSpPr/>
      </dsp:nvSpPr>
      <dsp:spPr>
        <a:xfrm>
          <a:off x="171702" y="1218941"/>
          <a:ext cx="312491" cy="312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5EDB9D-A3CB-44DB-8369-1B0A7499CB51}">
      <dsp:nvSpPr>
        <dsp:cNvPr id="0" name=""/>
        <dsp:cNvSpPr/>
      </dsp:nvSpPr>
      <dsp:spPr>
        <a:xfrm>
          <a:off x="655896" y="1091228"/>
          <a:ext cx="4959492" cy="65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58" tIns="69458" rIns="69458" bIns="69458" numCol="1" spcCol="1270" anchor="ctr" anchorCtr="0">
          <a:noAutofit/>
        </a:bodyPr>
        <a:lstStyle/>
        <a:p>
          <a:pPr marL="0" lvl="0" indent="0" algn="l" defTabSz="622300">
            <a:lnSpc>
              <a:spcPct val="90000"/>
            </a:lnSpc>
            <a:spcBef>
              <a:spcPct val="0"/>
            </a:spcBef>
            <a:spcAft>
              <a:spcPct val="35000"/>
            </a:spcAft>
            <a:buNone/>
          </a:pPr>
          <a:r>
            <a:rPr lang="en-US" sz="1400" b="1" kern="1200"/>
            <a:t>Secretary of State: </a:t>
          </a:r>
          <a:r>
            <a:rPr lang="en-US" sz="1400" kern="1200"/>
            <a:t>File Form 410; conducts random alpha to determine order of candidate’s names; investigates voter fraud</a:t>
          </a:r>
        </a:p>
      </dsp:txBody>
      <dsp:txXfrm>
        <a:off x="655896" y="1091228"/>
        <a:ext cx="4959492" cy="656300"/>
      </dsp:txXfrm>
    </dsp:sp>
    <dsp:sp modelId="{BCDA044E-9234-40B6-9CCA-592B05107028}">
      <dsp:nvSpPr>
        <dsp:cNvPr id="0" name=""/>
        <dsp:cNvSpPr/>
      </dsp:nvSpPr>
      <dsp:spPr>
        <a:xfrm>
          <a:off x="0" y="1911604"/>
          <a:ext cx="5664551" cy="567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53CA6-9E2B-4B0E-8105-13C6A0E7E367}">
      <dsp:nvSpPr>
        <dsp:cNvPr id="0" name=""/>
        <dsp:cNvSpPr/>
      </dsp:nvSpPr>
      <dsp:spPr>
        <a:xfrm>
          <a:off x="171702" y="2039317"/>
          <a:ext cx="312491" cy="312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24DCF-F5A1-486E-870A-8BC8BA6E235D}">
      <dsp:nvSpPr>
        <dsp:cNvPr id="0" name=""/>
        <dsp:cNvSpPr/>
      </dsp:nvSpPr>
      <dsp:spPr>
        <a:xfrm>
          <a:off x="655896" y="1911604"/>
          <a:ext cx="4959492" cy="65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58" tIns="69458" rIns="69458" bIns="69458" numCol="1" spcCol="1270" anchor="ctr" anchorCtr="0">
          <a:noAutofit/>
        </a:bodyPr>
        <a:lstStyle/>
        <a:p>
          <a:pPr marL="0" lvl="0" indent="0" algn="l" defTabSz="622300">
            <a:lnSpc>
              <a:spcPct val="90000"/>
            </a:lnSpc>
            <a:spcBef>
              <a:spcPct val="0"/>
            </a:spcBef>
            <a:spcAft>
              <a:spcPct val="35000"/>
            </a:spcAft>
            <a:buNone/>
          </a:pPr>
          <a:r>
            <a:rPr lang="en-US" sz="1400" b="1" kern="1200"/>
            <a:t>Attorney General: </a:t>
          </a:r>
          <a:r>
            <a:rPr lang="en-US" sz="1400" kern="1200"/>
            <a:t>legal opinions; incompatibility of offices</a:t>
          </a:r>
        </a:p>
      </dsp:txBody>
      <dsp:txXfrm>
        <a:off x="655896" y="1911604"/>
        <a:ext cx="4959492" cy="656300"/>
      </dsp:txXfrm>
    </dsp:sp>
    <dsp:sp modelId="{55557691-BF53-4714-BEF2-EBB73B6EE069}">
      <dsp:nvSpPr>
        <dsp:cNvPr id="0" name=""/>
        <dsp:cNvSpPr/>
      </dsp:nvSpPr>
      <dsp:spPr>
        <a:xfrm>
          <a:off x="0" y="2731980"/>
          <a:ext cx="5664551" cy="567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BDF41-B0FC-4FF2-B15C-D40935CB7709}">
      <dsp:nvSpPr>
        <dsp:cNvPr id="0" name=""/>
        <dsp:cNvSpPr/>
      </dsp:nvSpPr>
      <dsp:spPr>
        <a:xfrm>
          <a:off x="171702" y="2859693"/>
          <a:ext cx="312491" cy="3121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42758-1CC2-49FF-ABE7-DF00055B6B43}">
      <dsp:nvSpPr>
        <dsp:cNvPr id="0" name=""/>
        <dsp:cNvSpPr/>
      </dsp:nvSpPr>
      <dsp:spPr>
        <a:xfrm>
          <a:off x="655896" y="2731980"/>
          <a:ext cx="4959492" cy="65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58" tIns="69458" rIns="69458" bIns="69458" numCol="1" spcCol="1270" anchor="ctr" anchorCtr="0">
          <a:noAutofit/>
        </a:bodyPr>
        <a:lstStyle/>
        <a:p>
          <a:pPr marL="0" lvl="0" indent="0" algn="l" defTabSz="622300">
            <a:lnSpc>
              <a:spcPct val="90000"/>
            </a:lnSpc>
            <a:spcBef>
              <a:spcPct val="0"/>
            </a:spcBef>
            <a:spcAft>
              <a:spcPct val="35000"/>
            </a:spcAft>
            <a:buNone/>
          </a:pPr>
          <a:r>
            <a:rPr lang="en-US" sz="1400" b="1" kern="1200"/>
            <a:t>Franchise Tax Board: </a:t>
          </a:r>
          <a:r>
            <a:rPr lang="en-US" sz="1400" kern="1200"/>
            <a:t>Audits campaign reports</a:t>
          </a:r>
        </a:p>
      </dsp:txBody>
      <dsp:txXfrm>
        <a:off x="655896" y="2731980"/>
        <a:ext cx="4959492" cy="656300"/>
      </dsp:txXfrm>
    </dsp:sp>
    <dsp:sp modelId="{8C906FE0-A4FA-45B9-8BAC-23EF5A7C0979}">
      <dsp:nvSpPr>
        <dsp:cNvPr id="0" name=""/>
        <dsp:cNvSpPr/>
      </dsp:nvSpPr>
      <dsp:spPr>
        <a:xfrm>
          <a:off x="0" y="3552356"/>
          <a:ext cx="5664551" cy="5676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69750-D797-4CFB-B670-827ABCAC80C6}">
      <dsp:nvSpPr>
        <dsp:cNvPr id="0" name=""/>
        <dsp:cNvSpPr/>
      </dsp:nvSpPr>
      <dsp:spPr>
        <a:xfrm>
          <a:off x="171702" y="3680069"/>
          <a:ext cx="312491" cy="3121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D618CA-83FF-4ACF-904E-83F770C8D514}">
      <dsp:nvSpPr>
        <dsp:cNvPr id="0" name=""/>
        <dsp:cNvSpPr/>
      </dsp:nvSpPr>
      <dsp:spPr>
        <a:xfrm>
          <a:off x="655896" y="3552356"/>
          <a:ext cx="4959492" cy="65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458" tIns="69458" rIns="69458" bIns="69458" numCol="1" spcCol="1270" anchor="ctr" anchorCtr="0">
          <a:noAutofit/>
        </a:bodyPr>
        <a:lstStyle/>
        <a:p>
          <a:pPr marL="0" lvl="0" indent="0" algn="l" defTabSz="622300">
            <a:lnSpc>
              <a:spcPct val="90000"/>
            </a:lnSpc>
            <a:spcBef>
              <a:spcPct val="0"/>
            </a:spcBef>
            <a:spcAft>
              <a:spcPct val="35000"/>
            </a:spcAft>
            <a:buNone/>
          </a:pPr>
          <a:r>
            <a:rPr lang="en-US" sz="1400" b="1" kern="1200" dirty="0"/>
            <a:t>Federal Election Commission: </a:t>
          </a:r>
          <a:r>
            <a:rPr lang="en-US" sz="1400" kern="1200" dirty="0"/>
            <a:t>Campaign reporting for federal offices</a:t>
          </a:r>
        </a:p>
      </dsp:txBody>
      <dsp:txXfrm>
        <a:off x="655896" y="3552356"/>
        <a:ext cx="4959492" cy="656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7DC49-28C9-4E63-8E0B-44DEACD4666C}">
      <dsp:nvSpPr>
        <dsp:cNvPr id="0" name=""/>
        <dsp:cNvSpPr/>
      </dsp:nvSpPr>
      <dsp:spPr>
        <a:xfrm>
          <a:off x="0" y="615"/>
          <a:ext cx="5470207" cy="144017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E0B20-A10B-4B4A-9099-7299B3563EE9}">
      <dsp:nvSpPr>
        <dsp:cNvPr id="0" name=""/>
        <dsp:cNvSpPr/>
      </dsp:nvSpPr>
      <dsp:spPr>
        <a:xfrm>
          <a:off x="435651" y="324653"/>
          <a:ext cx="792093" cy="7920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BC9DE-EF03-49F4-BCBD-3E4AA3086EEC}">
      <dsp:nvSpPr>
        <dsp:cNvPr id="0" name=""/>
        <dsp:cNvSpPr/>
      </dsp:nvSpPr>
      <dsp:spPr>
        <a:xfrm>
          <a:off x="1663397" y="615"/>
          <a:ext cx="3806809"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90000"/>
            </a:lnSpc>
            <a:spcBef>
              <a:spcPct val="0"/>
            </a:spcBef>
            <a:spcAft>
              <a:spcPct val="35000"/>
            </a:spcAft>
            <a:buNone/>
          </a:pPr>
          <a:r>
            <a:rPr lang="en-US" sz="1400" kern="1200" dirty="0"/>
            <a:t>File online with </a:t>
          </a:r>
          <a:r>
            <a:rPr lang="en-US" sz="1400" kern="1200" dirty="0" err="1"/>
            <a:t>NetFile</a:t>
          </a:r>
          <a:r>
            <a:rPr lang="en-US" sz="1400" kern="1200" dirty="0"/>
            <a:t>. To set up an account for school or special district candidates go online to www.votescount.com or contact </a:t>
          </a:r>
          <a:r>
            <a:rPr lang="en-US" sz="1400" kern="1200" dirty="0">
              <a:hlinkClick xmlns:r="http://schemas.openxmlformats.org/officeDocument/2006/relationships" r:id="rId3"/>
            </a:rPr>
            <a:t>candidates@votescount.us</a:t>
          </a:r>
          <a:r>
            <a:rPr lang="en-US" sz="1400" kern="1200" dirty="0"/>
            <a:t> or 831-454-2060.</a:t>
          </a:r>
          <a:endParaRPr lang="en-US" sz="1400" b="0" kern="1200" dirty="0"/>
        </a:p>
      </dsp:txBody>
      <dsp:txXfrm>
        <a:off x="1663397" y="615"/>
        <a:ext cx="3806809" cy="1440170"/>
      </dsp:txXfrm>
    </dsp:sp>
    <dsp:sp modelId="{DEEB0345-7348-46C0-B93D-F00E2350492B}">
      <dsp:nvSpPr>
        <dsp:cNvPr id="0" name=""/>
        <dsp:cNvSpPr/>
      </dsp:nvSpPr>
      <dsp:spPr>
        <a:xfrm>
          <a:off x="0" y="1800829"/>
          <a:ext cx="5470207" cy="144017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D9C1A-FE24-41C6-8E3A-9D157BFE1D90}">
      <dsp:nvSpPr>
        <dsp:cNvPr id="0" name=""/>
        <dsp:cNvSpPr/>
      </dsp:nvSpPr>
      <dsp:spPr>
        <a:xfrm>
          <a:off x="435651" y="2124867"/>
          <a:ext cx="792093" cy="792093"/>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EF01F-BACF-4C33-B145-8B0A70ADA2A5}">
      <dsp:nvSpPr>
        <dsp:cNvPr id="0" name=""/>
        <dsp:cNvSpPr/>
      </dsp:nvSpPr>
      <dsp:spPr>
        <a:xfrm>
          <a:off x="1663397" y="1800829"/>
          <a:ext cx="3806809"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90000"/>
            </a:lnSpc>
            <a:spcBef>
              <a:spcPct val="0"/>
            </a:spcBef>
            <a:spcAft>
              <a:spcPct val="35000"/>
            </a:spcAft>
            <a:buNone/>
          </a:pPr>
          <a:r>
            <a:rPr lang="en-US" sz="1400" kern="1200"/>
            <a:t>As a candidate, you are required to file a Form 700. It is a public document where you will disclose your financial interests. </a:t>
          </a:r>
        </a:p>
      </dsp:txBody>
      <dsp:txXfrm>
        <a:off x="1663397" y="1800829"/>
        <a:ext cx="3806809" cy="1440170"/>
      </dsp:txXfrm>
    </dsp:sp>
    <dsp:sp modelId="{CA518CD4-995F-463F-A57B-86A34652BEC0}">
      <dsp:nvSpPr>
        <dsp:cNvPr id="0" name=""/>
        <dsp:cNvSpPr/>
      </dsp:nvSpPr>
      <dsp:spPr>
        <a:xfrm>
          <a:off x="0" y="3601042"/>
          <a:ext cx="5470207" cy="144017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BC764-5F91-4C1B-AE12-E5D94F737AB0}">
      <dsp:nvSpPr>
        <dsp:cNvPr id="0" name=""/>
        <dsp:cNvSpPr/>
      </dsp:nvSpPr>
      <dsp:spPr>
        <a:xfrm>
          <a:off x="435651" y="3925081"/>
          <a:ext cx="792093" cy="792093"/>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7B34B1-0A3F-44D3-9AA7-3EEB44F38AC5}">
      <dsp:nvSpPr>
        <dsp:cNvPr id="0" name=""/>
        <dsp:cNvSpPr/>
      </dsp:nvSpPr>
      <dsp:spPr>
        <a:xfrm>
          <a:off x="1663397" y="3601042"/>
          <a:ext cx="3806809"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622300">
            <a:lnSpc>
              <a:spcPct val="90000"/>
            </a:lnSpc>
            <a:spcBef>
              <a:spcPct val="0"/>
            </a:spcBef>
            <a:spcAft>
              <a:spcPct val="35000"/>
            </a:spcAft>
            <a:buNone/>
          </a:pPr>
          <a:r>
            <a:rPr lang="en-US" sz="1400" kern="1200"/>
            <a:t>The Form 700 provides transparency and ensures accountability in governmental decisions.</a:t>
          </a:r>
        </a:p>
      </dsp:txBody>
      <dsp:txXfrm>
        <a:off x="1663397" y="3601042"/>
        <a:ext cx="3806809" cy="14401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3474-C04B-4EEF-A350-A0416318CACC}">
      <dsp:nvSpPr>
        <dsp:cNvPr id="0" name=""/>
        <dsp:cNvSpPr/>
      </dsp:nvSpPr>
      <dsp:spPr>
        <a:xfrm>
          <a:off x="490560" y="1139"/>
          <a:ext cx="2096454" cy="104822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Persons who did not file a Declaration of Candidacy and fulfill their nomination requirements to place their name on the ballot may run for office as a write‑in candidate.  </a:t>
          </a:r>
        </a:p>
      </dsp:txBody>
      <dsp:txXfrm>
        <a:off x="521262" y="31841"/>
        <a:ext cx="2035050" cy="986823"/>
      </dsp:txXfrm>
    </dsp:sp>
    <dsp:sp modelId="{001C34BC-9674-4128-B1AA-C6D575F1318F}">
      <dsp:nvSpPr>
        <dsp:cNvPr id="0" name=""/>
        <dsp:cNvSpPr/>
      </dsp:nvSpPr>
      <dsp:spPr>
        <a:xfrm>
          <a:off x="490560" y="1206600"/>
          <a:ext cx="2096454" cy="104822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Voters may write‑in any person they wish for any office regardless of whether the person has qualified or not.  However, the votes will only be tabulated for qualified write-in candidates.</a:t>
          </a:r>
        </a:p>
      </dsp:txBody>
      <dsp:txXfrm>
        <a:off x="521262" y="1237302"/>
        <a:ext cx="2035050" cy="986823"/>
      </dsp:txXfrm>
    </dsp:sp>
    <dsp:sp modelId="{00340A94-CDA3-4D6B-9C01-6123D486A7D9}">
      <dsp:nvSpPr>
        <dsp:cNvPr id="0" name=""/>
        <dsp:cNvSpPr/>
      </dsp:nvSpPr>
      <dsp:spPr>
        <a:xfrm>
          <a:off x="490560" y="2412062"/>
          <a:ext cx="2096454" cy="104822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To qualify as a write‑in candidate, a person must file with the County Clerk/Elections Department the following documents:</a:t>
          </a:r>
        </a:p>
      </dsp:txBody>
      <dsp:txXfrm>
        <a:off x="521262" y="2442764"/>
        <a:ext cx="2035050" cy="986823"/>
      </dsp:txXfrm>
    </dsp:sp>
    <dsp:sp modelId="{368E2530-21AC-41A9-BB04-3D86DC8C0C39}">
      <dsp:nvSpPr>
        <dsp:cNvPr id="0" name=""/>
        <dsp:cNvSpPr/>
      </dsp:nvSpPr>
      <dsp:spPr>
        <a:xfrm rot="18289469">
          <a:off x="2272078" y="2313230"/>
          <a:ext cx="1468454" cy="40429"/>
        </a:xfrm>
        <a:custGeom>
          <a:avLst/>
          <a:gdLst/>
          <a:ahLst/>
          <a:cxnLst/>
          <a:rect l="0" t="0" r="0" b="0"/>
          <a:pathLst>
            <a:path>
              <a:moveTo>
                <a:pt x="0" y="20214"/>
              </a:moveTo>
              <a:lnTo>
                <a:pt x="1468454"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9594" y="2296734"/>
        <a:ext cx="73422" cy="73422"/>
      </dsp:txXfrm>
    </dsp:sp>
    <dsp:sp modelId="{368D7B33-0446-4041-8BE1-F55F91F74A86}">
      <dsp:nvSpPr>
        <dsp:cNvPr id="0" name=""/>
        <dsp:cNvSpPr/>
      </dsp:nvSpPr>
      <dsp:spPr>
        <a:xfrm>
          <a:off x="3425596" y="1206600"/>
          <a:ext cx="2096454" cy="1048227"/>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 “Statement of Write‑in Candidacy” which shall contain the candidate's name, residence address, a declaration stating that he or she is a write‑in candidate, the title of the office for which he or she is running and the date of the election. </a:t>
          </a:r>
        </a:p>
      </dsp:txBody>
      <dsp:txXfrm>
        <a:off x="3456298" y="1237302"/>
        <a:ext cx="2035050" cy="986823"/>
      </dsp:txXfrm>
    </dsp:sp>
    <dsp:sp modelId="{F869E425-1B8F-4F08-9F4F-3AF96F4E832A}">
      <dsp:nvSpPr>
        <dsp:cNvPr id="0" name=""/>
        <dsp:cNvSpPr/>
      </dsp:nvSpPr>
      <dsp:spPr>
        <a:xfrm>
          <a:off x="2587015" y="2915961"/>
          <a:ext cx="838581" cy="40429"/>
        </a:xfrm>
        <a:custGeom>
          <a:avLst/>
          <a:gdLst/>
          <a:ahLst/>
          <a:cxnLst/>
          <a:rect l="0" t="0" r="0" b="0"/>
          <a:pathLst>
            <a:path>
              <a:moveTo>
                <a:pt x="0" y="20214"/>
              </a:moveTo>
              <a:lnTo>
                <a:pt x="838581"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85341" y="2915211"/>
        <a:ext cx="41929" cy="41929"/>
      </dsp:txXfrm>
    </dsp:sp>
    <dsp:sp modelId="{BF45A4C8-49D3-47E6-AD35-548FBF7DB6EB}">
      <dsp:nvSpPr>
        <dsp:cNvPr id="0" name=""/>
        <dsp:cNvSpPr/>
      </dsp:nvSpPr>
      <dsp:spPr>
        <a:xfrm>
          <a:off x="3425596" y="2412062"/>
          <a:ext cx="2096454" cy="1048227"/>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For county offices, if there is a run-off, a statement that the candidate meets the statutory and constitutional requirements for that office as described in that section. §8600 (a)(8)</a:t>
          </a:r>
        </a:p>
      </dsp:txBody>
      <dsp:txXfrm>
        <a:off x="3456298" y="2442764"/>
        <a:ext cx="2035050" cy="986823"/>
      </dsp:txXfrm>
    </dsp:sp>
    <dsp:sp modelId="{ADE29E96-D45C-4BDC-B78F-783134BB3D4E}">
      <dsp:nvSpPr>
        <dsp:cNvPr id="0" name=""/>
        <dsp:cNvSpPr/>
      </dsp:nvSpPr>
      <dsp:spPr>
        <a:xfrm rot="3310531">
          <a:off x="2272078" y="3518692"/>
          <a:ext cx="1468454" cy="40429"/>
        </a:xfrm>
        <a:custGeom>
          <a:avLst/>
          <a:gdLst/>
          <a:ahLst/>
          <a:cxnLst/>
          <a:rect l="0" t="0" r="0" b="0"/>
          <a:pathLst>
            <a:path>
              <a:moveTo>
                <a:pt x="0" y="20214"/>
              </a:moveTo>
              <a:lnTo>
                <a:pt x="1468454" y="20214"/>
              </a:lnTo>
            </a:path>
          </a:pathLst>
        </a:custGeom>
        <a:noFill/>
        <a:ln w="1079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9594" y="3502195"/>
        <a:ext cx="73422" cy="73422"/>
      </dsp:txXfrm>
    </dsp:sp>
    <dsp:sp modelId="{DDA468B2-C24E-4C2C-85FF-17A0E292B880}">
      <dsp:nvSpPr>
        <dsp:cNvPr id="0" name=""/>
        <dsp:cNvSpPr/>
      </dsp:nvSpPr>
      <dsp:spPr>
        <a:xfrm>
          <a:off x="3425596" y="3617524"/>
          <a:ext cx="2096454" cy="1048227"/>
        </a:xfrm>
        <a:prstGeom prst="roundRect">
          <a:avLst>
            <a:gd name="adj" fmla="val 1000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A Nomination Petition with the required number of signers for the office sought. In November, the offices include: County Supervisor and City Council. </a:t>
          </a:r>
        </a:p>
      </dsp:txBody>
      <dsp:txXfrm>
        <a:off x="3456298" y="3648226"/>
        <a:ext cx="2035050" cy="986823"/>
      </dsp:txXfrm>
    </dsp:sp>
    <dsp:sp modelId="{A5D72396-D2E2-4E42-B884-622C89EA8003}">
      <dsp:nvSpPr>
        <dsp:cNvPr id="0" name=""/>
        <dsp:cNvSpPr/>
      </dsp:nvSpPr>
      <dsp:spPr>
        <a:xfrm>
          <a:off x="490560" y="3617524"/>
          <a:ext cx="2096454" cy="1048227"/>
        </a:xfrm>
        <a:prstGeom prst="roundRect">
          <a:avLst>
            <a:gd name="adj" fmla="val 1000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Signers of nomination papers for write‑in candidates shall be voters in the district or political subdivision in which the candidate is to be voted on. §8603 </a:t>
          </a:r>
        </a:p>
      </dsp:txBody>
      <dsp:txXfrm>
        <a:off x="521262" y="3648226"/>
        <a:ext cx="2035050" cy="9868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3A514-342F-40D4-81E8-63DAACD47ABB}">
      <dsp:nvSpPr>
        <dsp:cNvPr id="0" name=""/>
        <dsp:cNvSpPr/>
      </dsp:nvSpPr>
      <dsp:spPr>
        <a:xfrm>
          <a:off x="0" y="1293"/>
          <a:ext cx="5328412" cy="5511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858B4-6F1D-45AF-A525-A293185E93E9}">
      <dsp:nvSpPr>
        <dsp:cNvPr id="0" name=""/>
        <dsp:cNvSpPr/>
      </dsp:nvSpPr>
      <dsp:spPr>
        <a:xfrm>
          <a:off x="166714" y="125295"/>
          <a:ext cx="303116" cy="3031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75A01-2610-46FA-85BC-0ADDC7969100}">
      <dsp:nvSpPr>
        <dsp:cNvPr id="0" name=""/>
        <dsp:cNvSpPr/>
      </dsp:nvSpPr>
      <dsp:spPr>
        <a:xfrm>
          <a:off x="636544" y="1293"/>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a:t>We will continue to process and tally ballots until 11pm. </a:t>
          </a:r>
        </a:p>
      </dsp:txBody>
      <dsp:txXfrm>
        <a:off x="636544" y="1293"/>
        <a:ext cx="4691867" cy="551121"/>
      </dsp:txXfrm>
    </dsp:sp>
    <dsp:sp modelId="{9B64D2FA-30DE-41BD-84FC-E01D1025CD1B}">
      <dsp:nvSpPr>
        <dsp:cNvPr id="0" name=""/>
        <dsp:cNvSpPr/>
      </dsp:nvSpPr>
      <dsp:spPr>
        <a:xfrm>
          <a:off x="0" y="690194"/>
          <a:ext cx="5328412" cy="55112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82BC-C2DB-4D80-9BFF-DFE4898F5172}">
      <dsp:nvSpPr>
        <dsp:cNvPr id="0" name=""/>
        <dsp:cNvSpPr/>
      </dsp:nvSpPr>
      <dsp:spPr>
        <a:xfrm>
          <a:off x="166714" y="814196"/>
          <a:ext cx="303116" cy="3031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42E8F2-6615-4872-9D34-2C92AF407296}">
      <dsp:nvSpPr>
        <dsp:cNvPr id="0" name=""/>
        <dsp:cNvSpPr/>
      </dsp:nvSpPr>
      <dsp:spPr>
        <a:xfrm>
          <a:off x="636544" y="690194"/>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a:t>At 11pm, we will focus on scanning and final counting of the ballots we have in the system. </a:t>
          </a:r>
        </a:p>
      </dsp:txBody>
      <dsp:txXfrm>
        <a:off x="636544" y="690194"/>
        <a:ext cx="4691867" cy="551121"/>
      </dsp:txXfrm>
    </dsp:sp>
    <dsp:sp modelId="{89738BAB-D220-4F60-BCA1-443F62832752}">
      <dsp:nvSpPr>
        <dsp:cNvPr id="0" name=""/>
        <dsp:cNvSpPr/>
      </dsp:nvSpPr>
      <dsp:spPr>
        <a:xfrm>
          <a:off x="0" y="1379095"/>
          <a:ext cx="5328412" cy="55112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36E7A-0B8C-4753-8155-B13CA5408A0D}">
      <dsp:nvSpPr>
        <dsp:cNvPr id="0" name=""/>
        <dsp:cNvSpPr/>
      </dsp:nvSpPr>
      <dsp:spPr>
        <a:xfrm>
          <a:off x="166714" y="1503098"/>
          <a:ext cx="303116" cy="3031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DA9A0D-BF58-4C92-974F-DC37CDDA0184}">
      <dsp:nvSpPr>
        <dsp:cNvPr id="0" name=""/>
        <dsp:cNvSpPr/>
      </dsp:nvSpPr>
      <dsp:spPr>
        <a:xfrm>
          <a:off x="636544" y="1379095"/>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a:t>Semi-official election night results will be released sometime after midnight. </a:t>
          </a:r>
        </a:p>
      </dsp:txBody>
      <dsp:txXfrm>
        <a:off x="636544" y="1379095"/>
        <a:ext cx="4691867" cy="551121"/>
      </dsp:txXfrm>
    </dsp:sp>
    <dsp:sp modelId="{A6B17550-5FAE-4BF4-A38B-AFBD20D16FD3}">
      <dsp:nvSpPr>
        <dsp:cNvPr id="0" name=""/>
        <dsp:cNvSpPr/>
      </dsp:nvSpPr>
      <dsp:spPr>
        <a:xfrm>
          <a:off x="0" y="2067997"/>
          <a:ext cx="5328412" cy="55112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A0BA6-AA0B-4D81-AE9D-91A06B4578CF}">
      <dsp:nvSpPr>
        <dsp:cNvPr id="0" name=""/>
        <dsp:cNvSpPr/>
      </dsp:nvSpPr>
      <dsp:spPr>
        <a:xfrm>
          <a:off x="166714" y="2191999"/>
          <a:ext cx="303116" cy="30311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AC625-A6A5-4D08-872E-1E3820BA07F8}">
      <dsp:nvSpPr>
        <dsp:cNvPr id="0" name=""/>
        <dsp:cNvSpPr/>
      </dsp:nvSpPr>
      <dsp:spPr>
        <a:xfrm>
          <a:off x="636544" y="2067997"/>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a:t>History has shown that we will count more ballots after Election Day than on Election Night. </a:t>
          </a:r>
        </a:p>
      </dsp:txBody>
      <dsp:txXfrm>
        <a:off x="636544" y="2067997"/>
        <a:ext cx="4691867" cy="551121"/>
      </dsp:txXfrm>
    </dsp:sp>
    <dsp:sp modelId="{FBF2811F-A185-4D26-B05B-E242EED8AFDB}">
      <dsp:nvSpPr>
        <dsp:cNvPr id="0" name=""/>
        <dsp:cNvSpPr/>
      </dsp:nvSpPr>
      <dsp:spPr>
        <a:xfrm>
          <a:off x="0" y="2756898"/>
          <a:ext cx="5328412" cy="55112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2023C-BA23-4C40-9C2F-13E9464ED9BF}">
      <dsp:nvSpPr>
        <dsp:cNvPr id="0" name=""/>
        <dsp:cNvSpPr/>
      </dsp:nvSpPr>
      <dsp:spPr>
        <a:xfrm>
          <a:off x="166714" y="2880900"/>
          <a:ext cx="303116" cy="30311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5612F-6A9F-4126-AEBA-951AF12F0383}">
      <dsp:nvSpPr>
        <dsp:cNvPr id="0" name=""/>
        <dsp:cNvSpPr/>
      </dsp:nvSpPr>
      <dsp:spPr>
        <a:xfrm>
          <a:off x="636544" y="2756898"/>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dirty="0"/>
            <a:t>So, no victory parties yet! Results are NOT final until all votes are counted, audited, and verified. </a:t>
          </a:r>
        </a:p>
      </dsp:txBody>
      <dsp:txXfrm>
        <a:off x="636544" y="2756898"/>
        <a:ext cx="4691867" cy="551121"/>
      </dsp:txXfrm>
    </dsp:sp>
    <dsp:sp modelId="{4930E4DE-9224-426F-8D1F-6EC6990C5B30}">
      <dsp:nvSpPr>
        <dsp:cNvPr id="0" name=""/>
        <dsp:cNvSpPr/>
      </dsp:nvSpPr>
      <dsp:spPr>
        <a:xfrm>
          <a:off x="0" y="3445799"/>
          <a:ext cx="5328412" cy="5511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E7F8-7114-4CFA-9C1B-314D37E2804F}">
      <dsp:nvSpPr>
        <dsp:cNvPr id="0" name=""/>
        <dsp:cNvSpPr/>
      </dsp:nvSpPr>
      <dsp:spPr>
        <a:xfrm>
          <a:off x="166714" y="3569801"/>
          <a:ext cx="303116" cy="3031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C4CC-5FDA-4D86-AAB7-6533A9316FF4}">
      <dsp:nvSpPr>
        <dsp:cNvPr id="0" name=""/>
        <dsp:cNvSpPr/>
      </dsp:nvSpPr>
      <dsp:spPr>
        <a:xfrm>
          <a:off x="636544" y="3445799"/>
          <a:ext cx="4691867" cy="55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327" tIns="58327" rIns="58327" bIns="58327" numCol="1" spcCol="1270" anchor="ctr" anchorCtr="0">
          <a:noAutofit/>
        </a:bodyPr>
        <a:lstStyle/>
        <a:p>
          <a:pPr marL="0" lvl="0" indent="0" algn="l" defTabSz="666750">
            <a:lnSpc>
              <a:spcPct val="90000"/>
            </a:lnSpc>
            <a:spcBef>
              <a:spcPct val="0"/>
            </a:spcBef>
            <a:spcAft>
              <a:spcPct val="35000"/>
            </a:spcAft>
            <a:buNone/>
          </a:pPr>
          <a:r>
            <a:rPr lang="en-US" sz="1500" kern="1200"/>
            <a:t>Election officials are big fans of big margins!!</a:t>
          </a:r>
        </a:p>
      </dsp:txBody>
      <dsp:txXfrm>
        <a:off x="636544" y="3445799"/>
        <a:ext cx="4691867" cy="5511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DA325-DE9E-47C4-8783-4E60B017959E}">
      <dsp:nvSpPr>
        <dsp:cNvPr id="0" name=""/>
        <dsp:cNvSpPr/>
      </dsp:nvSpPr>
      <dsp:spPr>
        <a:xfrm>
          <a:off x="650" y="1016608"/>
          <a:ext cx="2536719" cy="1522031"/>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solidFill>
                <a:schemeClr val="tx1"/>
              </a:solidFill>
            </a:rPr>
            <a:t>Tricia Webber </a:t>
          </a:r>
        </a:p>
        <a:p>
          <a:pPr marL="0" lvl="0" indent="0" algn="ctr" defTabSz="577850">
            <a:lnSpc>
              <a:spcPct val="100000"/>
            </a:lnSpc>
            <a:spcBef>
              <a:spcPct val="0"/>
            </a:spcBef>
            <a:spcAft>
              <a:spcPts val="0"/>
            </a:spcAft>
            <a:buNone/>
          </a:pPr>
          <a:r>
            <a:rPr lang="en-US" sz="1300" kern="1200" dirty="0">
              <a:solidFill>
                <a:schemeClr val="tx1"/>
              </a:solidFill>
            </a:rPr>
            <a:t>Santa Cruz County Clerk </a:t>
          </a:r>
        </a:p>
        <a:p>
          <a:pPr marL="0" lvl="0" indent="0" algn="ctr" defTabSz="577850">
            <a:lnSpc>
              <a:spcPct val="100000"/>
            </a:lnSpc>
            <a:spcBef>
              <a:spcPct val="0"/>
            </a:spcBef>
            <a:spcAft>
              <a:spcPts val="0"/>
            </a:spcAft>
            <a:buNone/>
          </a:pPr>
          <a:r>
            <a:rPr lang="en-US" sz="1300" kern="1200" dirty="0">
              <a:solidFill>
                <a:schemeClr val="tx1"/>
              </a:solidFill>
            </a:rPr>
            <a:t>831-454-2409</a:t>
          </a:r>
          <a:br>
            <a:rPr lang="en-US" sz="1300" kern="1200" dirty="0">
              <a:solidFill>
                <a:schemeClr val="tx1"/>
              </a:solidFill>
            </a:rPr>
          </a:br>
          <a:r>
            <a:rPr lang="en-US" sz="13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tricia.webber@santacruzcounty.us</a:t>
          </a:r>
          <a:r>
            <a:rPr lang="en-US" sz="1300" kern="1200" dirty="0">
              <a:solidFill>
                <a:schemeClr val="tx1"/>
              </a:solidFill>
            </a:rPr>
            <a:t> </a:t>
          </a:r>
        </a:p>
      </dsp:txBody>
      <dsp:txXfrm>
        <a:off x="650" y="1016608"/>
        <a:ext cx="2536719" cy="1522031"/>
      </dsp:txXfrm>
    </dsp:sp>
    <dsp:sp modelId="{2FCB3F5F-0739-41B2-9DA3-0AE154364722}">
      <dsp:nvSpPr>
        <dsp:cNvPr id="0" name=""/>
        <dsp:cNvSpPr/>
      </dsp:nvSpPr>
      <dsp:spPr>
        <a:xfrm>
          <a:off x="2791041" y="1016608"/>
          <a:ext cx="2536719" cy="1522031"/>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solidFill>
                <a:schemeClr val="tx1"/>
              </a:solidFill>
            </a:rPr>
            <a:t>Lynn Stipes</a:t>
          </a:r>
        </a:p>
        <a:p>
          <a:pPr marL="0" lvl="0" indent="0" algn="ctr" defTabSz="577850">
            <a:lnSpc>
              <a:spcPct val="100000"/>
            </a:lnSpc>
            <a:spcBef>
              <a:spcPct val="0"/>
            </a:spcBef>
            <a:spcAft>
              <a:spcPts val="0"/>
            </a:spcAft>
            <a:buNone/>
          </a:pPr>
          <a:r>
            <a:rPr lang="en-US" sz="1300" kern="1200" dirty="0">
              <a:solidFill>
                <a:schemeClr val="tx1"/>
              </a:solidFill>
            </a:rPr>
            <a:t>Candidate Filing Team</a:t>
          </a:r>
        </a:p>
        <a:p>
          <a:pPr marL="0" lvl="0" indent="0" algn="ctr" defTabSz="577850">
            <a:lnSpc>
              <a:spcPct val="100000"/>
            </a:lnSpc>
            <a:spcBef>
              <a:spcPct val="0"/>
            </a:spcBef>
            <a:spcAft>
              <a:spcPts val="0"/>
            </a:spcAft>
            <a:buNone/>
          </a:pPr>
          <a:r>
            <a:rPr lang="en-US" sz="1300" kern="1200" dirty="0">
              <a:solidFill>
                <a:schemeClr val="tx1"/>
              </a:solidFill>
            </a:rPr>
            <a:t>831-454-2416 </a:t>
          </a:r>
          <a:r>
            <a:rPr lang="en-US" sz="130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lynn.stipes@santacruzcounty.us</a:t>
          </a:r>
          <a:r>
            <a:rPr lang="en-US" sz="1300" kern="1200" dirty="0">
              <a:solidFill>
                <a:schemeClr val="tx1"/>
              </a:solidFill>
            </a:rPr>
            <a:t>   </a:t>
          </a:r>
        </a:p>
      </dsp:txBody>
      <dsp:txXfrm>
        <a:off x="2791041" y="1016608"/>
        <a:ext cx="2536719" cy="1522031"/>
      </dsp:txXfrm>
    </dsp:sp>
    <dsp:sp modelId="{8D1CB504-E809-4A4B-83D1-6C98B8E5F3A3}">
      <dsp:nvSpPr>
        <dsp:cNvPr id="0" name=""/>
        <dsp:cNvSpPr/>
      </dsp:nvSpPr>
      <dsp:spPr>
        <a:xfrm>
          <a:off x="650" y="2792311"/>
          <a:ext cx="2536719" cy="1522031"/>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kern="1200" dirty="0">
              <a:solidFill>
                <a:schemeClr val="tx1"/>
              </a:solidFill>
            </a:rPr>
            <a:t>Lilly Galvan</a:t>
          </a:r>
        </a:p>
        <a:p>
          <a:pPr marL="0" lvl="0" indent="0" algn="ctr" defTabSz="577850">
            <a:lnSpc>
              <a:spcPct val="100000"/>
            </a:lnSpc>
            <a:spcBef>
              <a:spcPct val="0"/>
            </a:spcBef>
            <a:spcAft>
              <a:spcPts val="0"/>
            </a:spcAft>
            <a:buNone/>
          </a:pPr>
          <a:r>
            <a:rPr lang="en-US" sz="1300" kern="1200" dirty="0">
              <a:solidFill>
                <a:schemeClr val="tx1"/>
              </a:solidFill>
            </a:rPr>
            <a:t>Candidate Filing Team </a:t>
          </a:r>
        </a:p>
        <a:p>
          <a:pPr marL="0" lvl="0" indent="0" algn="ctr" defTabSz="577850">
            <a:lnSpc>
              <a:spcPct val="100000"/>
            </a:lnSpc>
            <a:spcBef>
              <a:spcPct val="0"/>
            </a:spcBef>
            <a:spcAft>
              <a:spcPts val="0"/>
            </a:spcAft>
            <a:buNone/>
          </a:pPr>
          <a:r>
            <a:rPr lang="en-US" sz="1300" kern="1200" dirty="0">
              <a:solidFill>
                <a:schemeClr val="tx1"/>
              </a:solidFill>
            </a:rPr>
            <a:t>831-454-2405 </a:t>
          </a:r>
          <a:r>
            <a:rPr lang="en-US" sz="13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liliana.galvan@santacruzcounty.us</a:t>
          </a:r>
          <a:r>
            <a:rPr lang="en-US" sz="1300" kern="1200" dirty="0">
              <a:solidFill>
                <a:schemeClr val="tx1"/>
              </a:solidFill>
            </a:rPr>
            <a:t>   </a:t>
          </a:r>
        </a:p>
      </dsp:txBody>
      <dsp:txXfrm>
        <a:off x="650" y="2792311"/>
        <a:ext cx="2536719" cy="1522031"/>
      </dsp:txXfrm>
    </dsp:sp>
    <dsp:sp modelId="{04F12BCB-8A44-41FC-A652-89BEAEA6800D}">
      <dsp:nvSpPr>
        <dsp:cNvPr id="0" name=""/>
        <dsp:cNvSpPr/>
      </dsp:nvSpPr>
      <dsp:spPr>
        <a:xfrm>
          <a:off x="2791041" y="2792311"/>
          <a:ext cx="2536719" cy="1522031"/>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candidates@votescount.us</a:t>
          </a:r>
          <a:r>
            <a:rPr lang="en-US" sz="1300" kern="1200" dirty="0">
              <a:solidFill>
                <a:schemeClr val="tx1"/>
              </a:solidFill>
            </a:rPr>
            <a:t> </a:t>
          </a:r>
        </a:p>
        <a:p>
          <a:pPr marL="0" lvl="0" indent="0" algn="ctr" defTabSz="577850">
            <a:lnSpc>
              <a:spcPct val="90000"/>
            </a:lnSpc>
            <a:spcBef>
              <a:spcPct val="0"/>
            </a:spcBef>
            <a:spcAft>
              <a:spcPct val="35000"/>
            </a:spcAft>
            <a:buNone/>
          </a:pPr>
          <a:r>
            <a:rPr lang="en-US" sz="1300" kern="1200" dirty="0">
              <a:solidFill>
                <a:schemeClr val="tx1"/>
              </a:solidFill>
            </a:rPr>
            <a:t>831-454-2060 </a:t>
          </a:r>
        </a:p>
      </dsp:txBody>
      <dsp:txXfrm>
        <a:off x="2791041" y="2792311"/>
        <a:ext cx="2536719" cy="1522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98B3F-D829-435E-84E4-2855120B2949}">
      <dsp:nvSpPr>
        <dsp:cNvPr id="0" name=""/>
        <dsp:cNvSpPr/>
      </dsp:nvSpPr>
      <dsp:spPr>
        <a:xfrm>
          <a:off x="129480" y="2731892"/>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3 Jan. – 9 Feb.</a:t>
          </a:r>
        </a:p>
      </dsp:txBody>
      <dsp:txXfrm>
        <a:off x="129480" y="2731892"/>
        <a:ext cx="1030183" cy="574867"/>
      </dsp:txXfrm>
    </dsp:sp>
    <dsp:sp modelId="{B7EDAFEE-C962-4428-AFFD-E2E8215824E5}">
      <dsp:nvSpPr>
        <dsp:cNvPr id="0" name=""/>
        <dsp:cNvSpPr/>
      </dsp:nvSpPr>
      <dsp:spPr>
        <a:xfrm>
          <a:off x="0" y="2441915"/>
          <a:ext cx="5796200" cy="203492"/>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FB23B-813A-4CB4-B574-FB4BE5FD7025}">
      <dsp:nvSpPr>
        <dsp:cNvPr id="0" name=""/>
        <dsp:cNvSpPr/>
      </dsp:nvSpPr>
      <dsp:spPr>
        <a:xfrm>
          <a:off x="77971" y="867388"/>
          <a:ext cx="1133202" cy="709681"/>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Signatures in lieu period</a:t>
          </a:r>
        </a:p>
      </dsp:txBody>
      <dsp:txXfrm>
        <a:off x="77971" y="867388"/>
        <a:ext cx="1133202" cy="709681"/>
      </dsp:txXfrm>
    </dsp:sp>
    <dsp:sp modelId="{3FCF2644-3CDA-4600-815F-578BA851E215}">
      <dsp:nvSpPr>
        <dsp:cNvPr id="0" name=""/>
        <dsp:cNvSpPr/>
      </dsp:nvSpPr>
      <dsp:spPr>
        <a:xfrm>
          <a:off x="644572" y="1577070"/>
          <a:ext cx="0" cy="864845"/>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B1F03B0-0B1D-467F-9F3C-C93CC696A9AA}">
      <dsp:nvSpPr>
        <dsp:cNvPr id="0" name=""/>
        <dsp:cNvSpPr/>
      </dsp:nvSpPr>
      <dsp:spPr>
        <a:xfrm>
          <a:off x="773345" y="1780563"/>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14 Feb. – 11 Mar.</a:t>
          </a:r>
        </a:p>
      </dsp:txBody>
      <dsp:txXfrm>
        <a:off x="773345" y="1780563"/>
        <a:ext cx="1030183" cy="574867"/>
      </dsp:txXfrm>
    </dsp:sp>
    <dsp:sp modelId="{F730714A-DD69-4F22-BA4E-2E946311C1C4}">
      <dsp:nvSpPr>
        <dsp:cNvPr id="0" name=""/>
        <dsp:cNvSpPr/>
      </dsp:nvSpPr>
      <dsp:spPr>
        <a:xfrm>
          <a:off x="721836" y="3510253"/>
          <a:ext cx="1133202" cy="709681"/>
        </a:xfrm>
        <a:prstGeom prst="rect">
          <a:avLst/>
        </a:prstGeom>
        <a:solidFill>
          <a:schemeClr val="accent5">
            <a:tint val="40000"/>
            <a:alpha val="90000"/>
            <a:hueOff val="1652480"/>
            <a:satOff val="2857"/>
            <a:lumOff val="353"/>
            <a:alphaOff val="0"/>
          </a:schemeClr>
        </a:solidFill>
        <a:ln w="10795" cap="flat" cmpd="sng" algn="ctr">
          <a:solidFill>
            <a:schemeClr val="accent5">
              <a:tint val="40000"/>
              <a:alpha val="90000"/>
              <a:hueOff val="1652480"/>
              <a:satOff val="2857"/>
              <a:lumOff val="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Candidate filing</a:t>
          </a:r>
        </a:p>
      </dsp:txBody>
      <dsp:txXfrm>
        <a:off x="721836" y="3510253"/>
        <a:ext cx="1133202" cy="709681"/>
      </dsp:txXfrm>
    </dsp:sp>
    <dsp:sp modelId="{473CC27D-6E4F-4E34-9A98-F3B6544530AB}">
      <dsp:nvSpPr>
        <dsp:cNvPr id="0" name=""/>
        <dsp:cNvSpPr/>
      </dsp:nvSpPr>
      <dsp:spPr>
        <a:xfrm>
          <a:off x="1288437" y="2645408"/>
          <a:ext cx="0" cy="864845"/>
        </a:xfrm>
        <a:prstGeom prst="line">
          <a:avLst/>
        </a:prstGeom>
        <a:solidFill>
          <a:schemeClr val="accent5">
            <a:hueOff val="1596903"/>
            <a:satOff val="-1376"/>
            <a:lumOff val="1821"/>
            <a:alphaOff val="0"/>
          </a:schemeClr>
        </a:solidFill>
        <a:ln w="6350" cap="flat" cmpd="sng" algn="ctr">
          <a:solidFill>
            <a:schemeClr val="accent5">
              <a:hueOff val="1596903"/>
              <a:satOff val="-1376"/>
              <a:lumOff val="1821"/>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06ACCF9-7516-4D76-A9D8-AE93FEBB1EF0}">
      <dsp:nvSpPr>
        <dsp:cNvPr id="0" name=""/>
        <dsp:cNvSpPr/>
      </dsp:nvSpPr>
      <dsp:spPr>
        <a:xfrm>
          <a:off x="580980"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400263E7-8402-434F-8C8F-1EB23C542269}">
      <dsp:nvSpPr>
        <dsp:cNvPr id="0" name=""/>
        <dsp:cNvSpPr/>
      </dsp:nvSpPr>
      <dsp:spPr>
        <a:xfrm>
          <a:off x="1224845"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63B141F2-37B6-4933-A883-4E733A44F5D7}">
      <dsp:nvSpPr>
        <dsp:cNvPr id="0" name=""/>
        <dsp:cNvSpPr/>
      </dsp:nvSpPr>
      <dsp:spPr>
        <a:xfrm>
          <a:off x="1417210" y="2731892"/>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12–16 Mar.</a:t>
          </a:r>
        </a:p>
      </dsp:txBody>
      <dsp:txXfrm>
        <a:off x="1417210" y="2731892"/>
        <a:ext cx="1030183" cy="574867"/>
      </dsp:txXfrm>
    </dsp:sp>
    <dsp:sp modelId="{B2FAE878-2B22-47C9-8E50-6626D0549549}">
      <dsp:nvSpPr>
        <dsp:cNvPr id="0" name=""/>
        <dsp:cNvSpPr/>
      </dsp:nvSpPr>
      <dsp:spPr>
        <a:xfrm>
          <a:off x="1365701" y="734323"/>
          <a:ext cx="1133202" cy="842747"/>
        </a:xfrm>
        <a:prstGeom prst="rect">
          <a:avLst/>
        </a:prstGeom>
        <a:solidFill>
          <a:schemeClr val="accent5">
            <a:tint val="40000"/>
            <a:alpha val="90000"/>
            <a:hueOff val="3304961"/>
            <a:satOff val="5715"/>
            <a:lumOff val="707"/>
            <a:alphaOff val="0"/>
          </a:schemeClr>
        </a:solidFill>
        <a:ln w="10795" cap="flat" cmpd="sng" algn="ctr">
          <a:solidFill>
            <a:schemeClr val="accent5">
              <a:tint val="40000"/>
              <a:alpha val="90000"/>
              <a:hueOff val="3304961"/>
              <a:satOff val="5715"/>
              <a:lumOff val="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Candidate filing extension if the incumbent does not file</a:t>
          </a:r>
        </a:p>
      </dsp:txBody>
      <dsp:txXfrm>
        <a:off x="1365701" y="734323"/>
        <a:ext cx="1133202" cy="842747"/>
      </dsp:txXfrm>
    </dsp:sp>
    <dsp:sp modelId="{A75DCE03-8A9C-4BED-B84A-283B6B01C241}">
      <dsp:nvSpPr>
        <dsp:cNvPr id="0" name=""/>
        <dsp:cNvSpPr/>
      </dsp:nvSpPr>
      <dsp:spPr>
        <a:xfrm>
          <a:off x="1932302" y="1577070"/>
          <a:ext cx="0" cy="864845"/>
        </a:xfrm>
        <a:prstGeom prst="line">
          <a:avLst/>
        </a:prstGeom>
        <a:solidFill>
          <a:schemeClr val="accent5">
            <a:hueOff val="3193805"/>
            <a:satOff val="-2753"/>
            <a:lumOff val="3642"/>
            <a:alphaOff val="0"/>
          </a:schemeClr>
        </a:solidFill>
        <a:ln w="6350" cap="flat" cmpd="sng" algn="ctr">
          <a:solidFill>
            <a:schemeClr val="accent5">
              <a:hueOff val="3193805"/>
              <a:satOff val="-2753"/>
              <a:lumOff val="364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2593DBA-8ED0-4630-9823-286F6E5D525A}">
      <dsp:nvSpPr>
        <dsp:cNvPr id="0" name=""/>
        <dsp:cNvSpPr/>
      </dsp:nvSpPr>
      <dsp:spPr>
        <a:xfrm>
          <a:off x="2061075" y="1780563"/>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17 Mar.</a:t>
          </a:r>
        </a:p>
      </dsp:txBody>
      <dsp:txXfrm>
        <a:off x="2061075" y="1780563"/>
        <a:ext cx="1030183" cy="574867"/>
      </dsp:txXfrm>
    </dsp:sp>
    <dsp:sp modelId="{3320028B-A7FF-4238-86F4-4F3901852FC2}">
      <dsp:nvSpPr>
        <dsp:cNvPr id="0" name=""/>
        <dsp:cNvSpPr/>
      </dsp:nvSpPr>
      <dsp:spPr>
        <a:xfrm>
          <a:off x="2009566" y="3510253"/>
          <a:ext cx="1133202" cy="1577070"/>
        </a:xfrm>
        <a:prstGeom prst="rect">
          <a:avLst/>
        </a:prstGeom>
        <a:solidFill>
          <a:schemeClr val="accent5">
            <a:tint val="40000"/>
            <a:alpha val="90000"/>
            <a:hueOff val="4957441"/>
            <a:satOff val="8572"/>
            <a:lumOff val="1060"/>
            <a:alphaOff val="0"/>
          </a:schemeClr>
        </a:solidFill>
        <a:ln w="10795" cap="flat" cmpd="sng" algn="ctr">
          <a:solidFill>
            <a:schemeClr val="accent5">
              <a:tint val="40000"/>
              <a:alpha val="90000"/>
              <a:hueOff val="4957441"/>
              <a:satOff val="8572"/>
              <a:lumOff val="1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Random Alpha – SOS alpha will determine order of local contests. County random will determine order of State Assembly</a:t>
          </a:r>
        </a:p>
      </dsp:txBody>
      <dsp:txXfrm>
        <a:off x="2009566" y="3510253"/>
        <a:ext cx="1133202" cy="1577070"/>
      </dsp:txXfrm>
    </dsp:sp>
    <dsp:sp modelId="{66830B08-7484-40D3-A989-AEF73B69E0FF}">
      <dsp:nvSpPr>
        <dsp:cNvPr id="0" name=""/>
        <dsp:cNvSpPr/>
      </dsp:nvSpPr>
      <dsp:spPr>
        <a:xfrm>
          <a:off x="2576167" y="2645408"/>
          <a:ext cx="0" cy="864845"/>
        </a:xfrm>
        <a:prstGeom prst="line">
          <a:avLst/>
        </a:prstGeom>
        <a:solidFill>
          <a:schemeClr val="accent5">
            <a:hueOff val="4790708"/>
            <a:satOff val="-4129"/>
            <a:lumOff val="5463"/>
            <a:alphaOff val="0"/>
          </a:schemeClr>
        </a:solidFill>
        <a:ln w="6350" cap="flat" cmpd="sng" algn="ctr">
          <a:solidFill>
            <a:schemeClr val="accent5">
              <a:hueOff val="4790708"/>
              <a:satOff val="-4129"/>
              <a:lumOff val="546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D0B6B55-6492-4F5C-B85F-FB8465B63398}">
      <dsp:nvSpPr>
        <dsp:cNvPr id="0" name=""/>
        <dsp:cNvSpPr/>
      </dsp:nvSpPr>
      <dsp:spPr>
        <a:xfrm>
          <a:off x="1868710"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6BFFC61-62A4-4F15-8C20-990FB7A18CD3}">
      <dsp:nvSpPr>
        <dsp:cNvPr id="0" name=""/>
        <dsp:cNvSpPr/>
      </dsp:nvSpPr>
      <dsp:spPr>
        <a:xfrm>
          <a:off x="2512575"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1C556934-A6E4-45A4-85DE-F06FFFBA6CF6}">
      <dsp:nvSpPr>
        <dsp:cNvPr id="0" name=""/>
        <dsp:cNvSpPr/>
      </dsp:nvSpPr>
      <dsp:spPr>
        <a:xfrm>
          <a:off x="2704940" y="2731892"/>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8 Apr.</a:t>
          </a:r>
        </a:p>
      </dsp:txBody>
      <dsp:txXfrm>
        <a:off x="2704940" y="2731892"/>
        <a:ext cx="1030183" cy="574867"/>
      </dsp:txXfrm>
    </dsp:sp>
    <dsp:sp modelId="{BD3C6518-1373-4758-8915-F5FBC5518EA2}">
      <dsp:nvSpPr>
        <dsp:cNvPr id="0" name=""/>
        <dsp:cNvSpPr/>
      </dsp:nvSpPr>
      <dsp:spPr>
        <a:xfrm>
          <a:off x="2653431" y="734323"/>
          <a:ext cx="1133202" cy="842747"/>
        </a:xfrm>
        <a:prstGeom prst="rect">
          <a:avLst/>
        </a:prstGeom>
        <a:solidFill>
          <a:schemeClr val="accent5">
            <a:tint val="40000"/>
            <a:alpha val="90000"/>
            <a:hueOff val="6609922"/>
            <a:satOff val="11430"/>
            <a:lumOff val="1413"/>
            <a:alphaOff val="0"/>
          </a:schemeClr>
        </a:solidFill>
        <a:ln w="10795" cap="flat" cmpd="sng" algn="ctr">
          <a:solidFill>
            <a:schemeClr val="accent5">
              <a:tint val="40000"/>
              <a:alpha val="90000"/>
              <a:hueOff val="6609922"/>
              <a:satOff val="11430"/>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Military and Overseas ballots go out - RAVBM</a:t>
          </a:r>
        </a:p>
      </dsp:txBody>
      <dsp:txXfrm>
        <a:off x="2653431" y="734323"/>
        <a:ext cx="1133202" cy="842747"/>
      </dsp:txXfrm>
    </dsp:sp>
    <dsp:sp modelId="{0BD86BCB-37B2-4BC8-BEE3-F5D569C00B62}">
      <dsp:nvSpPr>
        <dsp:cNvPr id="0" name=""/>
        <dsp:cNvSpPr/>
      </dsp:nvSpPr>
      <dsp:spPr>
        <a:xfrm>
          <a:off x="3220032" y="1577070"/>
          <a:ext cx="0" cy="864845"/>
        </a:xfrm>
        <a:prstGeom prst="line">
          <a:avLst/>
        </a:prstGeom>
        <a:solidFill>
          <a:schemeClr val="accent5">
            <a:hueOff val="6387611"/>
            <a:satOff val="-5505"/>
            <a:lumOff val="7283"/>
            <a:alphaOff val="0"/>
          </a:schemeClr>
        </a:solidFill>
        <a:ln w="6350" cap="flat" cmpd="sng" algn="ctr">
          <a:solidFill>
            <a:schemeClr val="accent5">
              <a:hueOff val="6387611"/>
              <a:satOff val="-5505"/>
              <a:lumOff val="7283"/>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6798557-5BDC-4DCA-83AB-C3EF81764C47}">
      <dsp:nvSpPr>
        <dsp:cNvPr id="0" name=""/>
        <dsp:cNvSpPr/>
      </dsp:nvSpPr>
      <dsp:spPr>
        <a:xfrm>
          <a:off x="3348805" y="1780563"/>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9 May</a:t>
          </a:r>
        </a:p>
      </dsp:txBody>
      <dsp:txXfrm>
        <a:off x="3348805" y="1780563"/>
        <a:ext cx="1030183" cy="574867"/>
      </dsp:txXfrm>
    </dsp:sp>
    <dsp:sp modelId="{A4CB2E0C-209D-4AB4-A70F-8DA324E2F46B}">
      <dsp:nvSpPr>
        <dsp:cNvPr id="0" name=""/>
        <dsp:cNvSpPr/>
      </dsp:nvSpPr>
      <dsp:spPr>
        <a:xfrm>
          <a:off x="3297296" y="3510253"/>
          <a:ext cx="1133202" cy="709681"/>
        </a:xfrm>
        <a:prstGeom prst="rect">
          <a:avLst/>
        </a:prstGeom>
        <a:solidFill>
          <a:schemeClr val="accent5">
            <a:tint val="40000"/>
            <a:alpha val="90000"/>
            <a:hueOff val="8262402"/>
            <a:satOff val="14287"/>
            <a:lumOff val="1766"/>
            <a:alphaOff val="0"/>
          </a:schemeClr>
        </a:solidFill>
        <a:ln w="10795" cap="flat" cmpd="sng" algn="ctr">
          <a:solidFill>
            <a:schemeClr val="accent5">
              <a:tint val="40000"/>
              <a:alpha val="90000"/>
              <a:hueOff val="8262402"/>
              <a:satOff val="14287"/>
              <a:lumOff val="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Vote by mail ballots go out</a:t>
          </a:r>
        </a:p>
      </dsp:txBody>
      <dsp:txXfrm>
        <a:off x="3297296" y="3510253"/>
        <a:ext cx="1133202" cy="709681"/>
      </dsp:txXfrm>
    </dsp:sp>
    <dsp:sp modelId="{5039F4E0-0288-4449-83ED-B80B1B2A2B98}">
      <dsp:nvSpPr>
        <dsp:cNvPr id="0" name=""/>
        <dsp:cNvSpPr/>
      </dsp:nvSpPr>
      <dsp:spPr>
        <a:xfrm>
          <a:off x="3863897" y="2645408"/>
          <a:ext cx="0" cy="864845"/>
        </a:xfrm>
        <a:prstGeom prst="line">
          <a:avLst/>
        </a:prstGeom>
        <a:solidFill>
          <a:schemeClr val="accent5">
            <a:hueOff val="7984514"/>
            <a:satOff val="-6881"/>
            <a:lumOff val="9104"/>
            <a:alphaOff val="0"/>
          </a:schemeClr>
        </a:solidFill>
        <a:ln w="6350" cap="flat" cmpd="sng" algn="ctr">
          <a:solidFill>
            <a:schemeClr val="accent5">
              <a:hueOff val="7984514"/>
              <a:satOff val="-6881"/>
              <a:lumOff val="9104"/>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9DE97B9-B945-40E2-80E8-42547D0C5B37}">
      <dsp:nvSpPr>
        <dsp:cNvPr id="0" name=""/>
        <dsp:cNvSpPr/>
      </dsp:nvSpPr>
      <dsp:spPr>
        <a:xfrm>
          <a:off x="3156440"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77C2E356-C75B-4F08-9128-3513C280CC87}">
      <dsp:nvSpPr>
        <dsp:cNvPr id="0" name=""/>
        <dsp:cNvSpPr/>
      </dsp:nvSpPr>
      <dsp:spPr>
        <a:xfrm>
          <a:off x="3800305"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D89DE9A6-40F1-44D1-BE31-596984652E31}">
      <dsp:nvSpPr>
        <dsp:cNvPr id="0" name=""/>
        <dsp:cNvSpPr/>
      </dsp:nvSpPr>
      <dsp:spPr>
        <a:xfrm>
          <a:off x="3992670" y="2731892"/>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23 May</a:t>
          </a:r>
        </a:p>
      </dsp:txBody>
      <dsp:txXfrm>
        <a:off x="3992670" y="2731892"/>
        <a:ext cx="1030183" cy="574867"/>
      </dsp:txXfrm>
    </dsp:sp>
    <dsp:sp modelId="{702271AE-9082-4D2B-B044-13872A2D9B50}">
      <dsp:nvSpPr>
        <dsp:cNvPr id="0" name=""/>
        <dsp:cNvSpPr/>
      </dsp:nvSpPr>
      <dsp:spPr>
        <a:xfrm>
          <a:off x="3941161" y="867388"/>
          <a:ext cx="1133202" cy="709681"/>
        </a:xfrm>
        <a:prstGeom prst="rect">
          <a:avLst/>
        </a:prstGeom>
        <a:solidFill>
          <a:schemeClr val="accent5">
            <a:tint val="40000"/>
            <a:alpha val="90000"/>
            <a:hueOff val="9914882"/>
            <a:satOff val="17145"/>
            <a:lumOff val="2120"/>
            <a:alphaOff val="0"/>
          </a:schemeClr>
        </a:solidFill>
        <a:ln w="10795" cap="flat" cmpd="sng" algn="ctr">
          <a:solidFill>
            <a:schemeClr val="accent5">
              <a:tint val="40000"/>
              <a:alpha val="90000"/>
              <a:hueOff val="9914882"/>
              <a:satOff val="17145"/>
              <a:lumOff val="21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Last day to register to vote</a:t>
          </a:r>
        </a:p>
      </dsp:txBody>
      <dsp:txXfrm>
        <a:off x="3941161" y="867388"/>
        <a:ext cx="1133202" cy="709681"/>
      </dsp:txXfrm>
    </dsp:sp>
    <dsp:sp modelId="{00B5FFD7-9EC0-4F6F-8625-543F8B9D9E58}">
      <dsp:nvSpPr>
        <dsp:cNvPr id="0" name=""/>
        <dsp:cNvSpPr/>
      </dsp:nvSpPr>
      <dsp:spPr>
        <a:xfrm>
          <a:off x="4507762" y="1577070"/>
          <a:ext cx="0" cy="864845"/>
        </a:xfrm>
        <a:prstGeom prst="line">
          <a:avLst/>
        </a:prstGeom>
        <a:solidFill>
          <a:schemeClr val="accent5">
            <a:hueOff val="9581417"/>
            <a:satOff val="-8258"/>
            <a:lumOff val="10925"/>
            <a:alphaOff val="0"/>
          </a:schemeClr>
        </a:solidFill>
        <a:ln w="6350" cap="flat" cmpd="sng" algn="ctr">
          <a:solidFill>
            <a:schemeClr val="accent5">
              <a:hueOff val="9581417"/>
              <a:satOff val="-8258"/>
              <a:lumOff val="10925"/>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451B0A4-6998-41D4-AD27-CAAED2F43D23}">
      <dsp:nvSpPr>
        <dsp:cNvPr id="0" name=""/>
        <dsp:cNvSpPr/>
      </dsp:nvSpPr>
      <dsp:spPr>
        <a:xfrm>
          <a:off x="4636535" y="1780563"/>
          <a:ext cx="1030183"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28 May – 7 June</a:t>
          </a:r>
        </a:p>
      </dsp:txBody>
      <dsp:txXfrm>
        <a:off x="4636535" y="1780563"/>
        <a:ext cx="1030183" cy="574867"/>
      </dsp:txXfrm>
    </dsp:sp>
    <dsp:sp modelId="{89F07A09-B95A-4EB2-BD2C-C77FF8E1AE5F}">
      <dsp:nvSpPr>
        <dsp:cNvPr id="0" name=""/>
        <dsp:cNvSpPr/>
      </dsp:nvSpPr>
      <dsp:spPr>
        <a:xfrm>
          <a:off x="4585026" y="3510253"/>
          <a:ext cx="1133202" cy="1577070"/>
        </a:xfrm>
        <a:prstGeom prst="rect">
          <a:avLst/>
        </a:prstGeom>
        <a:solidFill>
          <a:schemeClr val="accent5">
            <a:tint val="40000"/>
            <a:alpha val="90000"/>
            <a:hueOff val="11567362"/>
            <a:satOff val="20002"/>
            <a:lumOff val="2473"/>
            <a:alphaOff val="0"/>
          </a:schemeClr>
        </a:solidFill>
        <a:ln w="10795" cap="flat" cmpd="sng" algn="ctr">
          <a:solidFill>
            <a:schemeClr val="accent5">
              <a:tint val="40000"/>
              <a:alpha val="90000"/>
              <a:hueOff val="11567362"/>
              <a:satOff val="20002"/>
              <a:lumOff val="24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Voter service centers open</a:t>
          </a:r>
        </a:p>
        <a:p>
          <a:pPr marL="57150" lvl="1" indent="-57150" algn="l" defTabSz="400050">
            <a:lnSpc>
              <a:spcPct val="90000"/>
            </a:lnSpc>
            <a:spcBef>
              <a:spcPct val="0"/>
            </a:spcBef>
            <a:spcAft>
              <a:spcPct val="15000"/>
            </a:spcAft>
            <a:buChar char="•"/>
          </a:pPr>
          <a:r>
            <a:rPr lang="en-US" sz="900" kern="1200"/>
            <a:t>9am to 5pm on Saturdays and Sundays</a:t>
          </a:r>
        </a:p>
        <a:p>
          <a:pPr marL="57150" lvl="1" indent="-57150" algn="l" defTabSz="400050">
            <a:lnSpc>
              <a:spcPct val="90000"/>
            </a:lnSpc>
            <a:spcBef>
              <a:spcPct val="0"/>
            </a:spcBef>
            <a:spcAft>
              <a:spcPct val="15000"/>
            </a:spcAft>
            <a:buChar char="•"/>
          </a:pPr>
          <a:r>
            <a:rPr lang="en-US" sz="900" kern="1200"/>
            <a:t>8am to 5pm on Weekdays</a:t>
          </a:r>
        </a:p>
        <a:p>
          <a:pPr marL="57150" lvl="1" indent="-57150" algn="l" defTabSz="400050">
            <a:lnSpc>
              <a:spcPct val="90000"/>
            </a:lnSpc>
            <a:spcBef>
              <a:spcPct val="0"/>
            </a:spcBef>
            <a:spcAft>
              <a:spcPct val="15000"/>
            </a:spcAft>
            <a:buChar char="•"/>
          </a:pPr>
          <a:r>
            <a:rPr lang="en-US" sz="900" kern="1200"/>
            <a:t>7am to 8pm on Election Day, Tuesday June 7</a:t>
          </a:r>
        </a:p>
      </dsp:txBody>
      <dsp:txXfrm>
        <a:off x="4585026" y="3510253"/>
        <a:ext cx="1133202" cy="1577070"/>
      </dsp:txXfrm>
    </dsp:sp>
    <dsp:sp modelId="{C9330ED6-9F89-4FF2-B4E1-36B15DE5EC88}">
      <dsp:nvSpPr>
        <dsp:cNvPr id="0" name=""/>
        <dsp:cNvSpPr/>
      </dsp:nvSpPr>
      <dsp:spPr>
        <a:xfrm>
          <a:off x="5151627" y="2645408"/>
          <a:ext cx="0" cy="864845"/>
        </a:xfrm>
        <a:prstGeom prst="line">
          <a:avLst/>
        </a:prstGeom>
        <a:solidFill>
          <a:schemeClr val="accent5">
            <a:hueOff val="11178319"/>
            <a:satOff val="-9634"/>
            <a:lumOff val="12746"/>
            <a:alphaOff val="0"/>
          </a:schemeClr>
        </a:solidFill>
        <a:ln w="6350" cap="flat" cmpd="sng" algn="ctr">
          <a:solidFill>
            <a:schemeClr val="accent5">
              <a:hueOff val="11178319"/>
              <a:satOff val="-9634"/>
              <a:lumOff val="12746"/>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05D3C5C-D446-465A-B79D-5F9D5133A3F9}">
      <dsp:nvSpPr>
        <dsp:cNvPr id="0" name=""/>
        <dsp:cNvSpPr/>
      </dsp:nvSpPr>
      <dsp:spPr>
        <a:xfrm>
          <a:off x="4444170"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292109FA-6899-483C-8EEE-55588E2E0D2B}">
      <dsp:nvSpPr>
        <dsp:cNvPr id="0" name=""/>
        <dsp:cNvSpPr/>
      </dsp:nvSpPr>
      <dsp:spPr>
        <a:xfrm>
          <a:off x="5088035"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ACBA3-14DB-4397-BF3B-452727B8C565}">
      <dsp:nvSpPr>
        <dsp:cNvPr id="0" name=""/>
        <dsp:cNvSpPr/>
      </dsp:nvSpPr>
      <dsp:spPr>
        <a:xfrm>
          <a:off x="0" y="3795251"/>
          <a:ext cx="1367551" cy="1245686"/>
        </a:xfrm>
        <a:prstGeom prst="rect">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60" tIns="170688" rIns="97260" bIns="170688" numCol="1" spcCol="1270" anchor="ctr" anchorCtr="0">
          <a:noAutofit/>
        </a:bodyPr>
        <a:lstStyle/>
        <a:p>
          <a:pPr marL="0" lvl="0" indent="0" algn="ctr" defTabSz="1066800">
            <a:lnSpc>
              <a:spcPct val="90000"/>
            </a:lnSpc>
            <a:spcBef>
              <a:spcPct val="0"/>
            </a:spcBef>
            <a:spcAft>
              <a:spcPct val="35000"/>
            </a:spcAft>
            <a:buNone/>
          </a:pPr>
          <a:r>
            <a:rPr lang="en-US" sz="2400" kern="1200"/>
            <a:t>Collect</a:t>
          </a:r>
        </a:p>
      </dsp:txBody>
      <dsp:txXfrm>
        <a:off x="0" y="3795251"/>
        <a:ext cx="1367551" cy="1245686"/>
      </dsp:txXfrm>
    </dsp:sp>
    <dsp:sp modelId="{BFE0FF42-974F-450F-AB4B-149E9F8209C2}">
      <dsp:nvSpPr>
        <dsp:cNvPr id="0" name=""/>
        <dsp:cNvSpPr/>
      </dsp:nvSpPr>
      <dsp:spPr>
        <a:xfrm>
          <a:off x="1367551" y="3795251"/>
          <a:ext cx="4102655" cy="1245686"/>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21" tIns="190500" rIns="83221" bIns="190500" numCol="1" spcCol="1270" anchor="ctr" anchorCtr="0">
          <a:noAutofit/>
        </a:bodyPr>
        <a:lstStyle/>
        <a:p>
          <a:pPr marL="0" lvl="0" indent="0" algn="l" defTabSz="666750">
            <a:lnSpc>
              <a:spcPct val="90000"/>
            </a:lnSpc>
            <a:spcBef>
              <a:spcPct val="0"/>
            </a:spcBef>
            <a:spcAft>
              <a:spcPct val="35000"/>
            </a:spcAft>
            <a:buNone/>
          </a:pPr>
          <a:r>
            <a:rPr lang="en-US" sz="1500" kern="1200" dirty="0"/>
            <a:t>Collect valid signatures from voters within your jurisdiction. 20 for County offices, 40 for BOE, Congress and Assembly, 65 for State offices and US Senator. </a:t>
          </a:r>
        </a:p>
      </dsp:txBody>
      <dsp:txXfrm>
        <a:off x="1367551" y="3795251"/>
        <a:ext cx="4102655" cy="1245686"/>
      </dsp:txXfrm>
    </dsp:sp>
    <dsp:sp modelId="{9B6321ED-75BC-48D9-97C7-B7768467983A}">
      <dsp:nvSpPr>
        <dsp:cNvPr id="0" name=""/>
        <dsp:cNvSpPr/>
      </dsp:nvSpPr>
      <dsp:spPr>
        <a:xfrm rot="10800000">
          <a:off x="0" y="1898071"/>
          <a:ext cx="1367551" cy="1915865"/>
        </a:xfrm>
        <a:prstGeom prst="upArrowCallout">
          <a:avLst>
            <a:gd name="adj1" fmla="val 5000"/>
            <a:gd name="adj2" fmla="val 10000"/>
            <a:gd name="adj3" fmla="val 15000"/>
            <a:gd name="adj4" fmla="val 64977"/>
          </a:avLst>
        </a:prstGeom>
        <a:solidFill>
          <a:schemeClr val="accent5">
            <a:hueOff val="5589159"/>
            <a:satOff val="-4817"/>
            <a:lumOff val="6373"/>
            <a:alphaOff val="0"/>
          </a:schemeClr>
        </a:solidFill>
        <a:ln w="10795" cap="flat" cmpd="sng" algn="ctr">
          <a:solidFill>
            <a:schemeClr val="accent5">
              <a:hueOff val="5589159"/>
              <a:satOff val="-4817"/>
              <a:lumOff val="6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60" tIns="170688" rIns="97260" bIns="170688" numCol="1" spcCol="1270" anchor="ctr" anchorCtr="0">
          <a:noAutofit/>
        </a:bodyPr>
        <a:lstStyle/>
        <a:p>
          <a:pPr marL="0" lvl="0" indent="0" algn="ctr" defTabSz="1066800">
            <a:lnSpc>
              <a:spcPct val="90000"/>
            </a:lnSpc>
            <a:spcBef>
              <a:spcPct val="0"/>
            </a:spcBef>
            <a:spcAft>
              <a:spcPct val="35000"/>
            </a:spcAft>
            <a:buNone/>
          </a:pPr>
          <a:r>
            <a:rPr lang="en-US" sz="2400" kern="1200"/>
            <a:t>Issue</a:t>
          </a:r>
        </a:p>
      </dsp:txBody>
      <dsp:txXfrm rot="-10800000">
        <a:off x="0" y="1898071"/>
        <a:ext cx="1367551" cy="1245312"/>
      </dsp:txXfrm>
    </dsp:sp>
    <dsp:sp modelId="{AD6B794D-20EC-4F0B-9AAC-2AFC5A05F1E7}">
      <dsp:nvSpPr>
        <dsp:cNvPr id="0" name=""/>
        <dsp:cNvSpPr/>
      </dsp:nvSpPr>
      <dsp:spPr>
        <a:xfrm>
          <a:off x="1367551" y="1898071"/>
          <a:ext cx="4102655" cy="1245312"/>
        </a:xfrm>
        <a:prstGeom prst="rect">
          <a:avLst/>
        </a:prstGeom>
        <a:solidFill>
          <a:schemeClr val="accent5">
            <a:tint val="40000"/>
            <a:alpha val="90000"/>
            <a:hueOff val="5783681"/>
            <a:satOff val="10001"/>
            <a:lumOff val="1236"/>
            <a:alphaOff val="0"/>
          </a:schemeClr>
        </a:solidFill>
        <a:ln w="10795" cap="flat" cmpd="sng" algn="ctr">
          <a:solidFill>
            <a:schemeClr val="accent5">
              <a:tint val="40000"/>
              <a:alpha val="90000"/>
              <a:hueOff val="5783681"/>
              <a:satOff val="10001"/>
              <a:lumOff val="1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21" tIns="190500" rIns="83221" bIns="190500" numCol="1" spcCol="1270" anchor="ctr" anchorCtr="0">
          <a:noAutofit/>
        </a:bodyPr>
        <a:lstStyle/>
        <a:p>
          <a:pPr marL="0" lvl="0" indent="0" algn="l" defTabSz="666750">
            <a:lnSpc>
              <a:spcPct val="90000"/>
            </a:lnSpc>
            <a:spcBef>
              <a:spcPct val="0"/>
            </a:spcBef>
            <a:spcAft>
              <a:spcPct val="35000"/>
            </a:spcAft>
            <a:buNone/>
          </a:pPr>
          <a:r>
            <a:rPr lang="en-US" sz="1500" kern="1200" dirty="0"/>
            <a:t>The Elections Department will issue you Signatures in Lieu of Filing Fees petitions or Nomination papers.</a:t>
          </a:r>
        </a:p>
      </dsp:txBody>
      <dsp:txXfrm>
        <a:off x="1367551" y="1898071"/>
        <a:ext cx="4102655" cy="1245312"/>
      </dsp:txXfrm>
    </dsp:sp>
    <dsp:sp modelId="{2F21368F-6FB8-4D44-9A77-F5E201D9718D}">
      <dsp:nvSpPr>
        <dsp:cNvPr id="0" name=""/>
        <dsp:cNvSpPr/>
      </dsp:nvSpPr>
      <dsp:spPr>
        <a:xfrm rot="10800000">
          <a:off x="0" y="891"/>
          <a:ext cx="1367551" cy="1915865"/>
        </a:xfrm>
        <a:prstGeom prst="upArrowCallout">
          <a:avLst>
            <a:gd name="adj1" fmla="val 5000"/>
            <a:gd name="adj2" fmla="val 10000"/>
            <a:gd name="adj3" fmla="val 15000"/>
            <a:gd name="adj4" fmla="val 64977"/>
          </a:avLst>
        </a:prstGeom>
        <a:solidFill>
          <a:schemeClr val="accent5">
            <a:hueOff val="11178319"/>
            <a:satOff val="-9634"/>
            <a:lumOff val="12746"/>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260" tIns="170688" rIns="97260"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Schedule</a:t>
          </a:r>
        </a:p>
      </dsp:txBody>
      <dsp:txXfrm rot="-10800000">
        <a:off x="0" y="891"/>
        <a:ext cx="1367551" cy="1245312"/>
      </dsp:txXfrm>
    </dsp:sp>
    <dsp:sp modelId="{AD63B6EE-4EFA-4998-A2B2-C0AB1FDE39A2}">
      <dsp:nvSpPr>
        <dsp:cNvPr id="0" name=""/>
        <dsp:cNvSpPr/>
      </dsp:nvSpPr>
      <dsp:spPr>
        <a:xfrm>
          <a:off x="1367551" y="891"/>
          <a:ext cx="4102655" cy="1245312"/>
        </a:xfrm>
        <a:prstGeom prst="rect">
          <a:avLst/>
        </a:prstGeom>
        <a:solidFill>
          <a:schemeClr val="accent5">
            <a:tint val="40000"/>
            <a:alpha val="90000"/>
            <a:hueOff val="11567362"/>
            <a:satOff val="20002"/>
            <a:lumOff val="2473"/>
            <a:alphaOff val="0"/>
          </a:schemeClr>
        </a:solidFill>
        <a:ln w="10795" cap="flat" cmpd="sng" algn="ctr">
          <a:solidFill>
            <a:schemeClr val="accent5">
              <a:tint val="40000"/>
              <a:alpha val="90000"/>
              <a:hueOff val="11567362"/>
              <a:satOff val="20002"/>
              <a:lumOff val="24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221" tIns="190500" rIns="83221" bIns="190500" numCol="1" spcCol="1270" anchor="ctr" anchorCtr="0">
          <a:noAutofit/>
        </a:bodyPr>
        <a:lstStyle/>
        <a:p>
          <a:pPr marL="0" lvl="0" indent="0" algn="l" defTabSz="666750">
            <a:lnSpc>
              <a:spcPct val="90000"/>
            </a:lnSpc>
            <a:spcBef>
              <a:spcPct val="0"/>
            </a:spcBef>
            <a:spcAft>
              <a:spcPct val="35000"/>
            </a:spcAft>
            <a:buNone/>
          </a:pPr>
          <a:r>
            <a:rPr lang="en-US" sz="1500" kern="1200"/>
            <a:t>Although not required, scheduling an appointment is encouraged.  Email </a:t>
          </a:r>
          <a:r>
            <a:rPr lang="en-US" sz="1500" kern="1200">
              <a:hlinkClick xmlns:r="http://schemas.openxmlformats.org/officeDocument/2006/relationships" r:id="rId1"/>
            </a:rPr>
            <a:t>candidates@votescount.us</a:t>
          </a:r>
          <a:r>
            <a:rPr lang="en-US" sz="1500" kern="1200"/>
            <a:t> or phone 831-454-2060.</a:t>
          </a:r>
          <a:endParaRPr lang="en-US" sz="1500" b="1" kern="1200"/>
        </a:p>
      </dsp:txBody>
      <dsp:txXfrm>
        <a:off x="1367551" y="891"/>
        <a:ext cx="4102655" cy="1245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F48EE-4EB2-4EE5-A4D0-4BBBA87F1CF6}">
      <dsp:nvSpPr>
        <dsp:cNvPr id="0" name=""/>
        <dsp:cNvSpPr/>
      </dsp:nvSpPr>
      <dsp:spPr>
        <a:xfrm>
          <a:off x="0" y="0"/>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 candidate registered as Margaret Ann Smith may use such variations as Margaret A. Smith, Maggie Smith, Meg Smith, or Annie Smith.  Nicknames may be designed by parentheses or quotation marks.</a:t>
          </a:r>
        </a:p>
      </dsp:txBody>
      <dsp:txXfrm>
        <a:off x="1176049" y="0"/>
        <a:ext cx="4310350" cy="787696"/>
      </dsp:txXfrm>
    </dsp:sp>
    <dsp:sp modelId="{D80F5D76-BCD9-4E05-9D5B-72DBC27D6FEB}">
      <dsp:nvSpPr>
        <dsp:cNvPr id="0" name=""/>
        <dsp:cNvSpPr/>
      </dsp:nvSpPr>
      <dsp:spPr>
        <a:xfrm>
          <a:off x="78769" y="78769"/>
          <a:ext cx="1097280" cy="6301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AD3B9-C4B3-4D1F-94A6-666795FBC081}">
      <dsp:nvSpPr>
        <dsp:cNvPr id="0" name=""/>
        <dsp:cNvSpPr/>
      </dsp:nvSpPr>
      <dsp:spPr>
        <a:xfrm>
          <a:off x="0" y="866465"/>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The ballot designation is the word or group of words that will appear on the ballot under the candidate’s name, designating the principal profession, vocation, or occupation of the candidate.</a:t>
          </a:r>
        </a:p>
      </dsp:txBody>
      <dsp:txXfrm>
        <a:off x="1176049" y="866465"/>
        <a:ext cx="4310350" cy="787696"/>
      </dsp:txXfrm>
    </dsp:sp>
    <dsp:sp modelId="{4E92C3A4-1FE0-4380-AFD5-EB954F9E2176}">
      <dsp:nvSpPr>
        <dsp:cNvPr id="0" name=""/>
        <dsp:cNvSpPr/>
      </dsp:nvSpPr>
      <dsp:spPr>
        <a:xfrm>
          <a:off x="78769" y="945235"/>
          <a:ext cx="1097280" cy="6301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44DA0-033F-407E-AFDF-C129DCC5C5DB}">
      <dsp:nvSpPr>
        <dsp:cNvPr id="0" name=""/>
        <dsp:cNvSpPr/>
      </dsp:nvSpPr>
      <dsp:spPr>
        <a:xfrm>
          <a:off x="0" y="1732931"/>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You can use the word “None”.</a:t>
          </a:r>
        </a:p>
      </dsp:txBody>
      <dsp:txXfrm>
        <a:off x="1176049" y="1732931"/>
        <a:ext cx="4310350" cy="787696"/>
      </dsp:txXfrm>
    </dsp:sp>
    <dsp:sp modelId="{12E29589-C033-4E24-801C-484E1F6DAFB4}">
      <dsp:nvSpPr>
        <dsp:cNvPr id="0" name=""/>
        <dsp:cNvSpPr/>
      </dsp:nvSpPr>
      <dsp:spPr>
        <a:xfrm>
          <a:off x="78769" y="1811701"/>
          <a:ext cx="1097280" cy="63015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DDA0E-FA31-4C6A-B47C-03C302976947}">
      <dsp:nvSpPr>
        <dsp:cNvPr id="0" name=""/>
        <dsp:cNvSpPr/>
      </dsp:nvSpPr>
      <dsp:spPr>
        <a:xfrm>
          <a:off x="0" y="2599397"/>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You are allowed a total of 39 characters for your name and 39 characters for your ballot designation so it will fit nicely on the ballot.</a:t>
          </a:r>
        </a:p>
      </dsp:txBody>
      <dsp:txXfrm>
        <a:off x="1176049" y="2599397"/>
        <a:ext cx="4310350" cy="787696"/>
      </dsp:txXfrm>
    </dsp:sp>
    <dsp:sp modelId="{FAA475A7-D3F3-45D2-B1A2-6FD562B9397F}">
      <dsp:nvSpPr>
        <dsp:cNvPr id="0" name=""/>
        <dsp:cNvSpPr/>
      </dsp:nvSpPr>
      <dsp:spPr>
        <a:xfrm>
          <a:off x="78769" y="2678166"/>
          <a:ext cx="1097280" cy="63015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93F91-F11B-448C-BE87-B7CEC533DA31}">
      <dsp:nvSpPr>
        <dsp:cNvPr id="0" name=""/>
        <dsp:cNvSpPr/>
      </dsp:nvSpPr>
      <dsp:spPr>
        <a:xfrm>
          <a:off x="0" y="3465862"/>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All candidates must completely fill out the ballot designation worksheet. You are encouraged to provide two alternatives to your first choice.</a:t>
          </a:r>
        </a:p>
      </dsp:txBody>
      <dsp:txXfrm>
        <a:off x="1176049" y="3465862"/>
        <a:ext cx="4310350" cy="787696"/>
      </dsp:txXfrm>
    </dsp:sp>
    <dsp:sp modelId="{82DC6F4B-8BE4-4585-AC10-0E75DCBB18D7}">
      <dsp:nvSpPr>
        <dsp:cNvPr id="0" name=""/>
        <dsp:cNvSpPr/>
      </dsp:nvSpPr>
      <dsp:spPr>
        <a:xfrm>
          <a:off x="78769" y="3544632"/>
          <a:ext cx="1097280" cy="63015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4D921-3A4B-476F-AD10-3D53C9CCC8AA}">
      <dsp:nvSpPr>
        <dsp:cNvPr id="0" name=""/>
        <dsp:cNvSpPr/>
      </dsp:nvSpPr>
      <dsp:spPr>
        <a:xfrm>
          <a:off x="0" y="4332328"/>
          <a:ext cx="5486400" cy="7876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If your first choice is rejected, we will inform you which one is allowed. If all three are rejected, you will be notified in writing and given 3 days to provide an acceptable ballot.</a:t>
          </a:r>
        </a:p>
      </dsp:txBody>
      <dsp:txXfrm>
        <a:off x="1176049" y="4332328"/>
        <a:ext cx="4310350" cy="787696"/>
      </dsp:txXfrm>
    </dsp:sp>
    <dsp:sp modelId="{E2A2AA05-7C2D-4072-A325-0058B786A14F}">
      <dsp:nvSpPr>
        <dsp:cNvPr id="0" name=""/>
        <dsp:cNvSpPr/>
      </dsp:nvSpPr>
      <dsp:spPr>
        <a:xfrm>
          <a:off x="78769" y="4411098"/>
          <a:ext cx="1097280" cy="63015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37000" b="-3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5F68-A44B-42F9-9D96-6B2A501AC7A7}">
      <dsp:nvSpPr>
        <dsp:cNvPr id="0" name=""/>
        <dsp:cNvSpPr/>
      </dsp:nvSpPr>
      <dsp:spPr>
        <a:xfrm>
          <a:off x="0" y="20266"/>
          <a:ext cx="5796200" cy="186732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1" kern="1200"/>
            <a:t>Important notice to candidates in districts that encompass more than one county.  </a:t>
          </a:r>
          <a:r>
            <a:rPr lang="en-US" sz="1400" kern="1200"/>
            <a:t>Procedures, requirements, fees, formats and public examination periods for candidates’ statements may vary between counties.  It is the candidate’s responsibility to contact each county (in which he or she wishes to have a statement printed) within the district to obtain the appropriate information from each county. Failure to do so may jeopardize the printing of the candidate’s statement. Candidates’ statements shall be filed in each county by the candidate.</a:t>
          </a:r>
        </a:p>
      </dsp:txBody>
      <dsp:txXfrm>
        <a:off x="91155" y="111421"/>
        <a:ext cx="5613890" cy="1685010"/>
      </dsp:txXfrm>
    </dsp:sp>
    <dsp:sp modelId="{7C1757DB-40F1-41FE-A0D4-445A3047DC30}">
      <dsp:nvSpPr>
        <dsp:cNvPr id="0" name=""/>
        <dsp:cNvSpPr/>
      </dsp:nvSpPr>
      <dsp:spPr>
        <a:xfrm>
          <a:off x="0" y="1927906"/>
          <a:ext cx="5796200" cy="186732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1" kern="1200"/>
            <a:t>It is strongly recommended that you file the statement personally.</a:t>
          </a:r>
          <a:r>
            <a:rPr lang="en-US" sz="1400" i="1" kern="1200"/>
            <a:t>  </a:t>
          </a:r>
          <a:r>
            <a:rPr lang="en-US" sz="1400" kern="1200"/>
            <a:t>If the statement is filed by someone other than the candidate, that person should have the authority to make corrections or deletions to the statement in case there are errors or there are too many words.  Statements received by mail prior to the deadline will be filed as long as they meet the statutory requirements and county policies regarding candidates’ statements.  Statements may not be changed after filing.</a:t>
          </a:r>
        </a:p>
      </dsp:txBody>
      <dsp:txXfrm>
        <a:off x="91155" y="2019061"/>
        <a:ext cx="5613890" cy="1685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A90-C5C4-4E85-843A-CC867F5614F4}">
      <dsp:nvSpPr>
        <dsp:cNvPr id="0" name=""/>
        <dsp:cNvSpPr/>
      </dsp:nvSpPr>
      <dsp:spPr>
        <a:xfrm>
          <a:off x="0" y="374180"/>
          <a:ext cx="5470207" cy="476701"/>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Deadline is May 23.</a:t>
          </a:r>
        </a:p>
      </dsp:txBody>
      <dsp:txXfrm>
        <a:off x="23271" y="397451"/>
        <a:ext cx="5423665" cy="430159"/>
      </dsp:txXfrm>
    </dsp:sp>
    <dsp:sp modelId="{48302F95-273A-4F2D-B803-4621485764BC}">
      <dsp:nvSpPr>
        <dsp:cNvPr id="0" name=""/>
        <dsp:cNvSpPr/>
      </dsp:nvSpPr>
      <dsp:spPr>
        <a:xfrm>
          <a:off x="0" y="885442"/>
          <a:ext cx="5470207" cy="476701"/>
        </a:xfrm>
        <a:prstGeom prst="roundRect">
          <a:avLst/>
        </a:prstGeom>
        <a:solidFill>
          <a:schemeClr val="accent5">
            <a:hueOff val="2235664"/>
            <a:satOff val="-1927"/>
            <a:lumOff val="254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Voters can register to vote online at </a:t>
          </a:r>
          <a:r>
            <a:rPr lang="en-US" sz="1200" kern="1200" dirty="0">
              <a:hlinkClick xmlns:r="http://schemas.openxmlformats.org/officeDocument/2006/relationships" r:id="rId1"/>
            </a:rPr>
            <a:t>www.registertovote.ca.gov</a:t>
          </a:r>
          <a:r>
            <a:rPr lang="en-US" sz="1200" kern="1200" dirty="0"/>
            <a:t>.</a:t>
          </a:r>
        </a:p>
      </dsp:txBody>
      <dsp:txXfrm>
        <a:off x="23271" y="908713"/>
        <a:ext cx="5423665" cy="430159"/>
      </dsp:txXfrm>
    </dsp:sp>
    <dsp:sp modelId="{D298171D-0990-4F1C-9C8C-937782FF85C0}">
      <dsp:nvSpPr>
        <dsp:cNvPr id="0" name=""/>
        <dsp:cNvSpPr/>
      </dsp:nvSpPr>
      <dsp:spPr>
        <a:xfrm>
          <a:off x="0" y="1396704"/>
          <a:ext cx="5470207" cy="476701"/>
        </a:xfrm>
        <a:prstGeom prst="roundRect">
          <a:avLst/>
        </a:prstGeom>
        <a:solidFill>
          <a:schemeClr val="accent5">
            <a:hueOff val="4471328"/>
            <a:satOff val="-3854"/>
            <a:lumOff val="509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Cards are available at post offices, city halls, DMV, or we can mail them to a voter. </a:t>
          </a:r>
        </a:p>
      </dsp:txBody>
      <dsp:txXfrm>
        <a:off x="23271" y="1419975"/>
        <a:ext cx="5423665" cy="430159"/>
      </dsp:txXfrm>
    </dsp:sp>
    <dsp:sp modelId="{F1D81451-CCF8-4A9E-8DB9-D759B7F59858}">
      <dsp:nvSpPr>
        <dsp:cNvPr id="0" name=""/>
        <dsp:cNvSpPr/>
      </dsp:nvSpPr>
      <dsp:spPr>
        <a:xfrm>
          <a:off x="0" y="1907966"/>
          <a:ext cx="5470207" cy="476701"/>
        </a:xfrm>
        <a:prstGeom prst="roundRect">
          <a:avLst/>
        </a:prstGeom>
        <a:solidFill>
          <a:schemeClr val="accent5">
            <a:hueOff val="6706992"/>
            <a:satOff val="-5780"/>
            <a:lumOff val="764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Voter outreach limited due to COVID.</a:t>
          </a:r>
        </a:p>
      </dsp:txBody>
      <dsp:txXfrm>
        <a:off x="23271" y="1931237"/>
        <a:ext cx="5423665" cy="430159"/>
      </dsp:txXfrm>
    </dsp:sp>
    <dsp:sp modelId="{2457EF8E-E80A-4EB4-A76C-66C4C43E0D97}">
      <dsp:nvSpPr>
        <dsp:cNvPr id="0" name=""/>
        <dsp:cNvSpPr/>
      </dsp:nvSpPr>
      <dsp:spPr>
        <a:xfrm>
          <a:off x="0" y="2419227"/>
          <a:ext cx="5470207" cy="476701"/>
        </a:xfrm>
        <a:prstGeom prst="roundRect">
          <a:avLst/>
        </a:prstGeom>
        <a:solidFill>
          <a:schemeClr val="accent5">
            <a:hueOff val="8942655"/>
            <a:satOff val="-7707"/>
            <a:lumOff val="1019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If a voter does not sign up in time, California now has Same Day Voter Registration where voters can register and vote up to and including Election Day.</a:t>
          </a:r>
        </a:p>
      </dsp:txBody>
      <dsp:txXfrm>
        <a:off x="23271" y="2442498"/>
        <a:ext cx="5423665" cy="430159"/>
      </dsp:txXfrm>
    </dsp:sp>
    <dsp:sp modelId="{F3594A4E-71A0-4682-B527-BAC302DBE1C8}">
      <dsp:nvSpPr>
        <dsp:cNvPr id="0" name=""/>
        <dsp:cNvSpPr/>
      </dsp:nvSpPr>
      <dsp:spPr>
        <a:xfrm>
          <a:off x="0" y="2930489"/>
          <a:ext cx="5470207" cy="476701"/>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Provisional voting will continue to be used in the event a voter’s eligibility cannot be determined at the time they show up to vote. </a:t>
          </a:r>
        </a:p>
      </dsp:txBody>
      <dsp:txXfrm>
        <a:off x="23271" y="2953760"/>
        <a:ext cx="5423665" cy="4301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CEA1A-8EFE-4B4D-9E81-3C6F7987CE2F}">
      <dsp:nvSpPr>
        <dsp:cNvPr id="0" name=""/>
        <dsp:cNvSpPr/>
      </dsp:nvSpPr>
      <dsp:spPr>
        <a:xfrm>
          <a:off x="1602" y="174301"/>
          <a:ext cx="1271395" cy="762837"/>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Use of public resources</a:t>
          </a:r>
        </a:p>
      </dsp:txBody>
      <dsp:txXfrm>
        <a:off x="1602" y="174301"/>
        <a:ext cx="1271395" cy="762837"/>
      </dsp:txXfrm>
    </dsp:sp>
    <dsp:sp modelId="{DDCD3DEC-F6C3-475C-BDD4-E7649852DB7F}">
      <dsp:nvSpPr>
        <dsp:cNvPr id="0" name=""/>
        <dsp:cNvSpPr/>
      </dsp:nvSpPr>
      <dsp:spPr>
        <a:xfrm>
          <a:off x="1400138" y="174301"/>
          <a:ext cx="1271395" cy="762837"/>
        </a:xfrm>
        <a:prstGeom prst="rect">
          <a:avLst/>
        </a:prstGeom>
        <a:solidFill>
          <a:schemeClr val="accent2">
            <a:hueOff val="150343"/>
            <a:satOff val="-2426"/>
            <a:lumOff val="-42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Mass Mailings</a:t>
          </a:r>
        </a:p>
      </dsp:txBody>
      <dsp:txXfrm>
        <a:off x="1400138" y="174301"/>
        <a:ext cx="1271395" cy="762837"/>
      </dsp:txXfrm>
    </dsp:sp>
    <dsp:sp modelId="{7D41936E-F9D3-449B-93CB-1FE1AF829A26}">
      <dsp:nvSpPr>
        <dsp:cNvPr id="0" name=""/>
        <dsp:cNvSpPr/>
      </dsp:nvSpPr>
      <dsp:spPr>
        <a:xfrm>
          <a:off x="2798673" y="174301"/>
          <a:ext cx="1271395" cy="762837"/>
        </a:xfrm>
        <a:prstGeom prst="rect">
          <a:avLst/>
        </a:prstGeom>
        <a:solidFill>
          <a:schemeClr val="accent2">
            <a:hueOff val="300685"/>
            <a:satOff val="-4851"/>
            <a:lumOff val="-8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Slate Mailers</a:t>
          </a:r>
        </a:p>
      </dsp:txBody>
      <dsp:txXfrm>
        <a:off x="2798673" y="174301"/>
        <a:ext cx="1271395" cy="762837"/>
      </dsp:txXfrm>
    </dsp:sp>
    <dsp:sp modelId="{09B10CE5-A07B-4D3E-9135-D1D70F5F8F59}">
      <dsp:nvSpPr>
        <dsp:cNvPr id="0" name=""/>
        <dsp:cNvSpPr/>
      </dsp:nvSpPr>
      <dsp:spPr>
        <a:xfrm>
          <a:off x="4197209" y="174301"/>
          <a:ext cx="1271395" cy="762837"/>
        </a:xfrm>
        <a:prstGeom prst="rect">
          <a:avLst/>
        </a:prstGeom>
        <a:solidFill>
          <a:schemeClr val="accent2">
            <a:hueOff val="451028"/>
            <a:satOff val="-7277"/>
            <a:lumOff val="-12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Filing Nomination Documents</a:t>
          </a:r>
        </a:p>
      </dsp:txBody>
      <dsp:txXfrm>
        <a:off x="4197209" y="174301"/>
        <a:ext cx="1271395" cy="762837"/>
      </dsp:txXfrm>
    </dsp:sp>
    <dsp:sp modelId="{1D22A9AA-FD3C-40B6-8FAE-F231B0E76B34}">
      <dsp:nvSpPr>
        <dsp:cNvPr id="0" name=""/>
        <dsp:cNvSpPr/>
      </dsp:nvSpPr>
      <dsp:spPr>
        <a:xfrm>
          <a:off x="1602" y="1064278"/>
          <a:ext cx="1271395" cy="762837"/>
        </a:xfrm>
        <a:prstGeom prst="rect">
          <a:avLst/>
        </a:prstGeom>
        <a:solidFill>
          <a:schemeClr val="accent2">
            <a:hueOff val="601370"/>
            <a:satOff val="-9703"/>
            <a:lumOff val="-16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Campaign literature</a:t>
          </a:r>
        </a:p>
      </dsp:txBody>
      <dsp:txXfrm>
        <a:off x="1602" y="1064278"/>
        <a:ext cx="1271395" cy="762837"/>
      </dsp:txXfrm>
    </dsp:sp>
    <dsp:sp modelId="{92B57051-133A-43BF-9935-B12F6F9F7F81}">
      <dsp:nvSpPr>
        <dsp:cNvPr id="0" name=""/>
        <dsp:cNvSpPr/>
      </dsp:nvSpPr>
      <dsp:spPr>
        <a:xfrm>
          <a:off x="1400138" y="1064278"/>
          <a:ext cx="1271395" cy="762837"/>
        </a:xfrm>
        <a:prstGeom prst="rect">
          <a:avLst/>
        </a:prstGeom>
        <a:solidFill>
          <a:schemeClr val="accent2">
            <a:hueOff val="751713"/>
            <a:satOff val="-12128"/>
            <a:lumOff val="-21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Misrepresenting yourself</a:t>
          </a:r>
        </a:p>
      </dsp:txBody>
      <dsp:txXfrm>
        <a:off x="1400138" y="1064278"/>
        <a:ext cx="1271395" cy="762837"/>
      </dsp:txXfrm>
    </dsp:sp>
    <dsp:sp modelId="{4E99500C-27F7-45A0-BC30-4A0539A195D5}">
      <dsp:nvSpPr>
        <dsp:cNvPr id="0" name=""/>
        <dsp:cNvSpPr/>
      </dsp:nvSpPr>
      <dsp:spPr>
        <a:xfrm>
          <a:off x="2798673" y="1064278"/>
          <a:ext cx="1271395" cy="762837"/>
        </a:xfrm>
        <a:prstGeom prst="rect">
          <a:avLst/>
        </a:prstGeom>
        <a:solidFill>
          <a:schemeClr val="accent2">
            <a:hueOff val="902056"/>
            <a:satOff val="-14554"/>
            <a:lumOff val="-25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Deceptive online activities</a:t>
          </a:r>
        </a:p>
      </dsp:txBody>
      <dsp:txXfrm>
        <a:off x="2798673" y="1064278"/>
        <a:ext cx="1271395" cy="762837"/>
      </dsp:txXfrm>
    </dsp:sp>
    <dsp:sp modelId="{ED33535F-F88A-4C74-963B-83A7AE02B3FB}">
      <dsp:nvSpPr>
        <dsp:cNvPr id="0" name=""/>
        <dsp:cNvSpPr/>
      </dsp:nvSpPr>
      <dsp:spPr>
        <a:xfrm>
          <a:off x="4197209" y="1064278"/>
          <a:ext cx="1271395" cy="762837"/>
        </a:xfrm>
        <a:prstGeom prst="rect">
          <a:avLst/>
        </a:prstGeom>
        <a:solidFill>
          <a:schemeClr val="accent2">
            <a:hueOff val="1052398"/>
            <a:satOff val="-16980"/>
            <a:lumOff val="-29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Political advertising</a:t>
          </a:r>
        </a:p>
      </dsp:txBody>
      <dsp:txXfrm>
        <a:off x="4197209" y="1064278"/>
        <a:ext cx="1271395" cy="762837"/>
      </dsp:txXfrm>
    </dsp:sp>
    <dsp:sp modelId="{CA189E36-B2CF-4163-A992-C28DAABBF9A9}">
      <dsp:nvSpPr>
        <dsp:cNvPr id="0" name=""/>
        <dsp:cNvSpPr/>
      </dsp:nvSpPr>
      <dsp:spPr>
        <a:xfrm>
          <a:off x="1602" y="1954255"/>
          <a:ext cx="1271395" cy="762837"/>
        </a:xfrm>
        <a:prstGeom prst="rect">
          <a:avLst/>
        </a:prstGeom>
        <a:solidFill>
          <a:schemeClr val="accent2">
            <a:hueOff val="1202741"/>
            <a:satOff val="-19406"/>
            <a:lumOff val="-337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Simulated ballots</a:t>
          </a:r>
        </a:p>
      </dsp:txBody>
      <dsp:txXfrm>
        <a:off x="1602" y="1954255"/>
        <a:ext cx="1271395" cy="762837"/>
      </dsp:txXfrm>
    </dsp:sp>
    <dsp:sp modelId="{2424BC25-665D-4AA8-9D19-4D6C0C37B486}">
      <dsp:nvSpPr>
        <dsp:cNvPr id="0" name=""/>
        <dsp:cNvSpPr/>
      </dsp:nvSpPr>
      <dsp:spPr>
        <a:xfrm>
          <a:off x="1400138" y="1954255"/>
          <a:ext cx="1271395" cy="762837"/>
        </a:xfrm>
        <a:prstGeom prst="rect">
          <a:avLst/>
        </a:prstGeom>
        <a:solidFill>
          <a:schemeClr val="accent2">
            <a:hueOff val="1353083"/>
            <a:satOff val="-21831"/>
            <a:lumOff val="-380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Pictures in campaign mail</a:t>
          </a:r>
        </a:p>
      </dsp:txBody>
      <dsp:txXfrm>
        <a:off x="1400138" y="1954255"/>
        <a:ext cx="1271395" cy="762837"/>
      </dsp:txXfrm>
    </dsp:sp>
    <dsp:sp modelId="{E9B5F558-0EE1-4BF8-B25D-38E47A50A87B}">
      <dsp:nvSpPr>
        <dsp:cNvPr id="0" name=""/>
        <dsp:cNvSpPr/>
      </dsp:nvSpPr>
      <dsp:spPr>
        <a:xfrm>
          <a:off x="2798673" y="1954255"/>
          <a:ext cx="1271395" cy="762837"/>
        </a:xfrm>
        <a:prstGeom prst="rect">
          <a:avLst/>
        </a:prstGeom>
        <a:solidFill>
          <a:schemeClr val="accent2">
            <a:hueOff val="1503426"/>
            <a:satOff val="-24257"/>
            <a:lumOff val="-422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Corrupting the voting process</a:t>
          </a:r>
        </a:p>
      </dsp:txBody>
      <dsp:txXfrm>
        <a:off x="2798673" y="1954255"/>
        <a:ext cx="1271395" cy="762837"/>
      </dsp:txXfrm>
    </dsp:sp>
    <dsp:sp modelId="{201D1DF7-6F9F-49AC-BAD6-951BED6D28D6}">
      <dsp:nvSpPr>
        <dsp:cNvPr id="0" name=""/>
        <dsp:cNvSpPr/>
      </dsp:nvSpPr>
      <dsp:spPr>
        <a:xfrm>
          <a:off x="4197209" y="1954255"/>
          <a:ext cx="1271395" cy="762837"/>
        </a:xfrm>
        <a:prstGeom prst="rect">
          <a:avLst/>
        </a:prstGeom>
        <a:solidFill>
          <a:schemeClr val="accent2">
            <a:hueOff val="1653769"/>
            <a:satOff val="-26683"/>
            <a:lumOff val="-46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Vandalizing a voting location</a:t>
          </a:r>
        </a:p>
      </dsp:txBody>
      <dsp:txXfrm>
        <a:off x="4197209" y="1954255"/>
        <a:ext cx="1271395" cy="762837"/>
      </dsp:txXfrm>
    </dsp:sp>
    <dsp:sp modelId="{208BB497-E405-4466-9079-59A854FBEEB9}">
      <dsp:nvSpPr>
        <dsp:cNvPr id="0" name=""/>
        <dsp:cNvSpPr/>
      </dsp:nvSpPr>
      <dsp:spPr>
        <a:xfrm>
          <a:off x="1400138" y="2844233"/>
          <a:ext cx="1271395" cy="762837"/>
        </a:xfrm>
        <a:prstGeom prst="rect">
          <a:avLst/>
        </a:prstGeom>
        <a:solidFill>
          <a:schemeClr val="accent2">
            <a:hueOff val="1804111"/>
            <a:satOff val="-29108"/>
            <a:lumOff val="-50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Corrupting voters or intimidating voters</a:t>
          </a:r>
        </a:p>
      </dsp:txBody>
      <dsp:txXfrm>
        <a:off x="1400138" y="2844233"/>
        <a:ext cx="1271395" cy="762837"/>
      </dsp:txXfrm>
    </dsp:sp>
    <dsp:sp modelId="{AED893F0-94D2-44B2-A254-B1A4E6F4621D}">
      <dsp:nvSpPr>
        <dsp:cNvPr id="0" name=""/>
        <dsp:cNvSpPr/>
      </dsp:nvSpPr>
      <dsp:spPr>
        <a:xfrm>
          <a:off x="2798673" y="2844233"/>
          <a:ext cx="1271395" cy="762837"/>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Political signs</a:t>
          </a:r>
        </a:p>
      </dsp:txBody>
      <dsp:txXfrm>
        <a:off x="2798673" y="2844233"/>
        <a:ext cx="1271395" cy="762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F5598-C4FA-444F-BB5A-1D3B2A5171B2}">
      <dsp:nvSpPr>
        <dsp:cNvPr id="0" name=""/>
        <dsp:cNvSpPr/>
      </dsp:nvSpPr>
      <dsp:spPr>
        <a:xfrm>
          <a:off x="0" y="0"/>
          <a:ext cx="5796200" cy="381549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All candidates for state and local office are required to file campaign disclosure statements. Additionally, any committee formed to support or oppose a candidate or ballot measure is required to file campaign disclosure statements. </a:t>
          </a:r>
        </a:p>
      </dsp:txBody>
      <dsp:txXfrm>
        <a:off x="0" y="0"/>
        <a:ext cx="5796200" cy="2060366"/>
      </dsp:txXfrm>
    </dsp:sp>
    <dsp:sp modelId="{81D55920-0374-4698-BCAA-44B0809C416E}">
      <dsp:nvSpPr>
        <dsp:cNvPr id="0" name=""/>
        <dsp:cNvSpPr/>
      </dsp:nvSpPr>
      <dsp:spPr>
        <a:xfrm>
          <a:off x="0" y="1984056"/>
          <a:ext cx="2898099" cy="1755126"/>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a:t>Form 501 Candidate Intention Statement </a:t>
          </a:r>
          <a:r>
            <a:rPr lang="en-US" sz="1100" kern="1200"/>
            <a:t>– must be filed by all candidates prior to raising or spending a penny.</a:t>
          </a:r>
        </a:p>
      </dsp:txBody>
      <dsp:txXfrm>
        <a:off x="0" y="1984056"/>
        <a:ext cx="2898099" cy="1755126"/>
      </dsp:txXfrm>
    </dsp:sp>
    <dsp:sp modelId="{D50A3D8F-2E2A-4842-8D59-5548B098B250}">
      <dsp:nvSpPr>
        <dsp:cNvPr id="0" name=""/>
        <dsp:cNvSpPr/>
      </dsp:nvSpPr>
      <dsp:spPr>
        <a:xfrm>
          <a:off x="2898100" y="1984056"/>
          <a:ext cx="2898099" cy="1755126"/>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t" anchorCtr="0">
          <a:noAutofit/>
        </a:bodyPr>
        <a:lstStyle/>
        <a:p>
          <a:pPr marL="0" lvl="0" indent="0" algn="l" defTabSz="488950">
            <a:lnSpc>
              <a:spcPct val="90000"/>
            </a:lnSpc>
            <a:spcBef>
              <a:spcPct val="0"/>
            </a:spcBef>
            <a:spcAft>
              <a:spcPct val="35000"/>
            </a:spcAft>
            <a:buNone/>
          </a:pPr>
          <a:r>
            <a:rPr lang="en-US" sz="1100" b="1" kern="1200"/>
            <a:t>Form 410 Statement of Organization and Termination </a:t>
          </a:r>
          <a:r>
            <a:rPr lang="en-US" sz="1100" kern="1200"/>
            <a:t>– must be filed by anyone who is raising or spending more than $2,000. </a:t>
          </a:r>
        </a:p>
        <a:p>
          <a:pPr marL="57150" lvl="1" indent="-57150" algn="l" defTabSz="400050">
            <a:lnSpc>
              <a:spcPct val="90000"/>
            </a:lnSpc>
            <a:spcBef>
              <a:spcPct val="0"/>
            </a:spcBef>
            <a:spcAft>
              <a:spcPct val="15000"/>
            </a:spcAft>
            <a:buChar char="•"/>
          </a:pPr>
          <a:r>
            <a:rPr lang="en-US" sz="900" kern="1200"/>
            <a:t>File within 10 days of reaching $2,000. </a:t>
          </a:r>
        </a:p>
        <a:p>
          <a:pPr marL="57150" lvl="1" indent="-57150" algn="l" defTabSz="400050">
            <a:lnSpc>
              <a:spcPct val="90000"/>
            </a:lnSpc>
            <a:spcBef>
              <a:spcPct val="0"/>
            </a:spcBef>
            <a:spcAft>
              <a:spcPct val="15000"/>
            </a:spcAft>
            <a:buChar char="•"/>
          </a:pPr>
          <a:r>
            <a:rPr lang="en-US" sz="900" kern="1200"/>
            <a:t>Name your campaign committee: must include the candidate’s last name, office sought and year of the election. Jones for City Council 2020</a:t>
          </a:r>
        </a:p>
        <a:p>
          <a:pPr marL="57150" lvl="1" indent="-57150" algn="l" defTabSz="400050">
            <a:lnSpc>
              <a:spcPct val="90000"/>
            </a:lnSpc>
            <a:spcBef>
              <a:spcPct val="0"/>
            </a:spcBef>
            <a:spcAft>
              <a:spcPct val="15000"/>
            </a:spcAft>
            <a:buChar char="•"/>
          </a:pPr>
          <a:r>
            <a:rPr lang="en-US" sz="900" kern="1200" dirty="0"/>
            <a:t>Send to SOS with $50, and you get your FPPC campaign ID number. </a:t>
          </a:r>
        </a:p>
        <a:p>
          <a:pPr marL="57150" lvl="1" indent="-57150" algn="l" defTabSz="400050">
            <a:lnSpc>
              <a:spcPct val="90000"/>
            </a:lnSpc>
            <a:spcBef>
              <a:spcPct val="0"/>
            </a:spcBef>
            <a:spcAft>
              <a:spcPct val="15000"/>
            </a:spcAft>
            <a:buChar char="•"/>
          </a:pPr>
          <a:r>
            <a:rPr lang="en-US" sz="900" kern="1200" dirty="0"/>
            <a:t>Find a good treasurer, and always make yourself the assistant treasurer. </a:t>
          </a:r>
          <a:br>
            <a:rPr lang="en-US" sz="900" kern="1200" dirty="0"/>
          </a:br>
          <a:endParaRPr lang="en-US" sz="900" kern="1200" dirty="0"/>
        </a:p>
      </dsp:txBody>
      <dsp:txXfrm>
        <a:off x="2898100" y="1984056"/>
        <a:ext cx="2898099" cy="17551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C6DBB-616F-414D-A00B-146AD0CD8D18}">
      <dsp:nvSpPr>
        <dsp:cNvPr id="0" name=""/>
        <dsp:cNvSpPr/>
      </dsp:nvSpPr>
      <dsp:spPr>
        <a:xfrm>
          <a:off x="1006792" y="1747"/>
          <a:ext cx="4027169" cy="76672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38" tIns="194748" rIns="78138" bIns="194748" numCol="1" spcCol="1270" anchor="ctr" anchorCtr="0">
          <a:noAutofit/>
        </a:bodyPr>
        <a:lstStyle/>
        <a:p>
          <a:pPr marL="0" lvl="0" indent="0" algn="l" defTabSz="488950">
            <a:lnSpc>
              <a:spcPct val="90000"/>
            </a:lnSpc>
            <a:spcBef>
              <a:spcPct val="0"/>
            </a:spcBef>
            <a:spcAft>
              <a:spcPct val="35000"/>
            </a:spcAft>
            <a:buNone/>
          </a:pPr>
          <a:r>
            <a:rPr lang="en-US" sz="1100" kern="1200" dirty="0"/>
            <a:t>File online with </a:t>
          </a:r>
          <a:r>
            <a:rPr lang="en-US" sz="1100" kern="1200" dirty="0" err="1"/>
            <a:t>NetFile</a:t>
          </a:r>
          <a:r>
            <a:rPr lang="en-US" sz="1100" kern="1200" dirty="0"/>
            <a:t>. To set up an account go online to www.votescount.com or contact </a:t>
          </a:r>
          <a:r>
            <a:rPr lang="en-US" sz="1100" kern="1200" dirty="0">
              <a:hlinkClick xmlns:r="http://schemas.openxmlformats.org/officeDocument/2006/relationships" r:id="rId1"/>
            </a:rPr>
            <a:t>candidates@votescount.us</a:t>
          </a:r>
          <a:r>
            <a:rPr lang="en-US" sz="1100" kern="1200" dirty="0"/>
            <a:t> or 831-454-2060.</a:t>
          </a:r>
        </a:p>
      </dsp:txBody>
      <dsp:txXfrm>
        <a:off x="1006792" y="1747"/>
        <a:ext cx="4027169" cy="766725"/>
      </dsp:txXfrm>
    </dsp:sp>
    <dsp:sp modelId="{E4C3731A-C09E-498C-AC69-0D02997729B7}">
      <dsp:nvSpPr>
        <dsp:cNvPr id="0" name=""/>
        <dsp:cNvSpPr/>
      </dsp:nvSpPr>
      <dsp:spPr>
        <a:xfrm>
          <a:off x="0" y="1747"/>
          <a:ext cx="1006792" cy="766725"/>
        </a:xfrm>
        <a:prstGeom prst="rect">
          <a:avLst/>
        </a:prstGeom>
        <a:solidFill>
          <a:schemeClr val="accent5">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276" tIns="75735" rIns="53276" bIns="75735" numCol="1" spcCol="1270" anchor="ctr" anchorCtr="0">
          <a:noAutofit/>
        </a:bodyPr>
        <a:lstStyle/>
        <a:p>
          <a:pPr marL="0" lvl="0" indent="0" algn="ctr" defTabSz="622300">
            <a:lnSpc>
              <a:spcPct val="90000"/>
            </a:lnSpc>
            <a:spcBef>
              <a:spcPct val="0"/>
            </a:spcBef>
            <a:spcAft>
              <a:spcPct val="35000"/>
            </a:spcAft>
            <a:buNone/>
          </a:pPr>
          <a:r>
            <a:rPr lang="en-US" sz="1400" b="1" kern="1200"/>
            <a:t>NetFile</a:t>
          </a:r>
        </a:p>
      </dsp:txBody>
      <dsp:txXfrm>
        <a:off x="0" y="1747"/>
        <a:ext cx="1006792" cy="766725"/>
      </dsp:txXfrm>
    </dsp:sp>
    <dsp:sp modelId="{5E8E5A5E-1D05-424F-95B8-FDA93C75BCB5}">
      <dsp:nvSpPr>
        <dsp:cNvPr id="0" name=""/>
        <dsp:cNvSpPr/>
      </dsp:nvSpPr>
      <dsp:spPr>
        <a:xfrm>
          <a:off x="1006792" y="814476"/>
          <a:ext cx="4027169" cy="766725"/>
        </a:xfrm>
        <a:prstGeom prst="rect">
          <a:avLst/>
        </a:prstGeom>
        <a:solidFill>
          <a:schemeClr val="accent5">
            <a:tint val="40000"/>
            <a:alpha val="90000"/>
            <a:hueOff val="2891841"/>
            <a:satOff val="5001"/>
            <a:lumOff val="618"/>
            <a:alphaOff val="0"/>
          </a:schemeClr>
        </a:solidFill>
        <a:ln w="9525" cap="flat" cmpd="sng" algn="ctr">
          <a:solidFill>
            <a:schemeClr val="accent5">
              <a:tint val="40000"/>
              <a:alpha val="90000"/>
              <a:hueOff val="2891841"/>
              <a:satOff val="5001"/>
              <a:lumOff val="6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38" tIns="194748" rIns="78138" bIns="194748" numCol="1" spcCol="1270" anchor="ctr" anchorCtr="0">
          <a:noAutofit/>
        </a:bodyPr>
        <a:lstStyle/>
        <a:p>
          <a:pPr marL="0" lvl="0" indent="0" algn="l" defTabSz="488950">
            <a:lnSpc>
              <a:spcPct val="90000"/>
            </a:lnSpc>
            <a:spcBef>
              <a:spcPct val="0"/>
            </a:spcBef>
            <a:spcAft>
              <a:spcPct val="35000"/>
            </a:spcAft>
            <a:buNone/>
          </a:pPr>
          <a:r>
            <a:rPr lang="en-US" sz="1100" kern="1200" dirty="0"/>
            <a:t>Officeholder &amp; Candidate Campaign Statement – Short Form.  Officeholders &amp; candidates who do not have a controlled committee and do not anticipate spending or receiving $2,000 or more (including personal funds). </a:t>
          </a:r>
        </a:p>
      </dsp:txBody>
      <dsp:txXfrm>
        <a:off x="1006792" y="814476"/>
        <a:ext cx="4027169" cy="766725"/>
      </dsp:txXfrm>
    </dsp:sp>
    <dsp:sp modelId="{AF481260-33A5-4163-9C35-7E700D7339D2}">
      <dsp:nvSpPr>
        <dsp:cNvPr id="0" name=""/>
        <dsp:cNvSpPr/>
      </dsp:nvSpPr>
      <dsp:spPr>
        <a:xfrm>
          <a:off x="0" y="814476"/>
          <a:ext cx="1006792" cy="766725"/>
        </a:xfrm>
        <a:prstGeom prst="rect">
          <a:avLst/>
        </a:prstGeom>
        <a:solidFill>
          <a:schemeClr val="accent5">
            <a:hueOff val="2794580"/>
            <a:satOff val="-2409"/>
            <a:lumOff val="3187"/>
            <a:alphaOff val="0"/>
          </a:schemeClr>
        </a:solidFill>
        <a:ln w="9525" cap="flat" cmpd="sng" algn="ctr">
          <a:solidFill>
            <a:schemeClr val="accent5">
              <a:hueOff val="2794580"/>
              <a:satOff val="-2409"/>
              <a:lumOff val="3187"/>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276" tIns="75735" rIns="53276" bIns="75735" numCol="1" spcCol="1270" anchor="ctr" anchorCtr="0">
          <a:noAutofit/>
        </a:bodyPr>
        <a:lstStyle/>
        <a:p>
          <a:pPr marL="0" lvl="0" indent="0" algn="ctr" defTabSz="622300">
            <a:lnSpc>
              <a:spcPct val="90000"/>
            </a:lnSpc>
            <a:spcBef>
              <a:spcPct val="0"/>
            </a:spcBef>
            <a:spcAft>
              <a:spcPct val="35000"/>
            </a:spcAft>
            <a:buNone/>
          </a:pPr>
          <a:r>
            <a:rPr lang="en-US" sz="1400" b="1" kern="1200"/>
            <a:t>Form 470</a:t>
          </a:r>
        </a:p>
      </dsp:txBody>
      <dsp:txXfrm>
        <a:off x="0" y="814476"/>
        <a:ext cx="1006792" cy="766725"/>
      </dsp:txXfrm>
    </dsp:sp>
    <dsp:sp modelId="{F2269C5C-B4A0-4ACD-B284-FAB0EE024E4D}">
      <dsp:nvSpPr>
        <dsp:cNvPr id="0" name=""/>
        <dsp:cNvSpPr/>
      </dsp:nvSpPr>
      <dsp:spPr>
        <a:xfrm>
          <a:off x="1006792" y="1627206"/>
          <a:ext cx="4027169" cy="766725"/>
        </a:xfrm>
        <a:prstGeom prst="rect">
          <a:avLst/>
        </a:prstGeom>
        <a:solidFill>
          <a:schemeClr val="accent5">
            <a:tint val="40000"/>
            <a:alpha val="90000"/>
            <a:hueOff val="5783681"/>
            <a:satOff val="10001"/>
            <a:lumOff val="1236"/>
            <a:alphaOff val="0"/>
          </a:schemeClr>
        </a:solidFill>
        <a:ln w="9525" cap="flat" cmpd="sng" algn="ctr">
          <a:solidFill>
            <a:schemeClr val="accent5">
              <a:tint val="40000"/>
              <a:alpha val="90000"/>
              <a:hueOff val="5783681"/>
              <a:satOff val="10001"/>
              <a:lumOff val="123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38" tIns="194748" rIns="78138" bIns="194748" numCol="1" spcCol="1270" anchor="ctr" anchorCtr="0">
          <a:noAutofit/>
        </a:bodyPr>
        <a:lstStyle/>
        <a:p>
          <a:pPr marL="0" lvl="0" indent="0" algn="l" defTabSz="488950">
            <a:lnSpc>
              <a:spcPct val="90000"/>
            </a:lnSpc>
            <a:spcBef>
              <a:spcPct val="0"/>
            </a:spcBef>
            <a:spcAft>
              <a:spcPct val="35000"/>
            </a:spcAft>
            <a:buNone/>
          </a:pPr>
          <a:r>
            <a:rPr lang="en-US" sz="1100" kern="1200" dirty="0"/>
            <a:t>Recipient Committee Campaign Statement. Filed by those who are raising or spending more than $2,000.</a:t>
          </a:r>
        </a:p>
      </dsp:txBody>
      <dsp:txXfrm>
        <a:off x="1006792" y="1627206"/>
        <a:ext cx="4027169" cy="766725"/>
      </dsp:txXfrm>
    </dsp:sp>
    <dsp:sp modelId="{1B576DC3-CA62-4A11-982E-7557173F1D05}">
      <dsp:nvSpPr>
        <dsp:cNvPr id="0" name=""/>
        <dsp:cNvSpPr/>
      </dsp:nvSpPr>
      <dsp:spPr>
        <a:xfrm>
          <a:off x="0" y="1627206"/>
          <a:ext cx="1006792" cy="766725"/>
        </a:xfrm>
        <a:prstGeom prst="rect">
          <a:avLst/>
        </a:prstGeom>
        <a:solidFill>
          <a:schemeClr val="accent5">
            <a:hueOff val="5589159"/>
            <a:satOff val="-4817"/>
            <a:lumOff val="6373"/>
            <a:alphaOff val="0"/>
          </a:schemeClr>
        </a:solidFill>
        <a:ln w="9525" cap="flat" cmpd="sng" algn="ctr">
          <a:solidFill>
            <a:schemeClr val="accent5">
              <a:hueOff val="5589159"/>
              <a:satOff val="-4817"/>
              <a:lumOff val="637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276" tIns="75735" rIns="53276" bIns="75735" numCol="1" spcCol="1270" anchor="ctr" anchorCtr="0">
          <a:noAutofit/>
        </a:bodyPr>
        <a:lstStyle/>
        <a:p>
          <a:pPr marL="0" lvl="0" indent="0" algn="ctr" defTabSz="622300">
            <a:lnSpc>
              <a:spcPct val="90000"/>
            </a:lnSpc>
            <a:spcBef>
              <a:spcPct val="0"/>
            </a:spcBef>
            <a:spcAft>
              <a:spcPct val="35000"/>
            </a:spcAft>
            <a:buNone/>
          </a:pPr>
          <a:r>
            <a:rPr lang="en-US" sz="1400" b="1" kern="1200"/>
            <a:t>Form 460</a:t>
          </a:r>
        </a:p>
      </dsp:txBody>
      <dsp:txXfrm>
        <a:off x="0" y="1627206"/>
        <a:ext cx="1006792" cy="766725"/>
      </dsp:txXfrm>
    </dsp:sp>
    <dsp:sp modelId="{53F7CDCE-9D8A-4048-ADC1-0003D20CF567}">
      <dsp:nvSpPr>
        <dsp:cNvPr id="0" name=""/>
        <dsp:cNvSpPr/>
      </dsp:nvSpPr>
      <dsp:spPr>
        <a:xfrm>
          <a:off x="1006792" y="2439935"/>
          <a:ext cx="4027169" cy="766725"/>
        </a:xfrm>
        <a:prstGeom prst="rect">
          <a:avLst/>
        </a:prstGeom>
        <a:solidFill>
          <a:schemeClr val="accent5">
            <a:tint val="40000"/>
            <a:alpha val="90000"/>
            <a:hueOff val="8675522"/>
            <a:satOff val="15002"/>
            <a:lumOff val="1855"/>
            <a:alphaOff val="0"/>
          </a:schemeClr>
        </a:solidFill>
        <a:ln w="9525" cap="flat" cmpd="sng" algn="ctr">
          <a:solidFill>
            <a:schemeClr val="accent5">
              <a:tint val="40000"/>
              <a:alpha val="90000"/>
              <a:hueOff val="8675522"/>
              <a:satOff val="15002"/>
              <a:lumOff val="18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38" tIns="194748" rIns="78138" bIns="194748" numCol="1" spcCol="1270" anchor="ctr" anchorCtr="0">
          <a:noAutofit/>
        </a:bodyPr>
        <a:lstStyle/>
        <a:p>
          <a:pPr marL="0" lvl="0" indent="0" algn="l" defTabSz="488950">
            <a:lnSpc>
              <a:spcPct val="90000"/>
            </a:lnSpc>
            <a:spcBef>
              <a:spcPct val="0"/>
            </a:spcBef>
            <a:spcAft>
              <a:spcPct val="35000"/>
            </a:spcAft>
            <a:buNone/>
          </a:pPr>
          <a:r>
            <a:rPr lang="en-US" sz="1100" kern="1200" dirty="0"/>
            <a:t>24-Hour Independent Expenditure Report. Independent expenditures that total $1,000 must be reported as 24-hour independent expenditures during the 90 days immediately preceding the election.</a:t>
          </a:r>
        </a:p>
      </dsp:txBody>
      <dsp:txXfrm>
        <a:off x="1006792" y="2439935"/>
        <a:ext cx="4027169" cy="766725"/>
      </dsp:txXfrm>
    </dsp:sp>
    <dsp:sp modelId="{A1CD58B8-5B6E-4312-AE2D-17463493F5EA}">
      <dsp:nvSpPr>
        <dsp:cNvPr id="0" name=""/>
        <dsp:cNvSpPr/>
      </dsp:nvSpPr>
      <dsp:spPr>
        <a:xfrm>
          <a:off x="0" y="2439935"/>
          <a:ext cx="1006792" cy="766725"/>
        </a:xfrm>
        <a:prstGeom prst="rect">
          <a:avLst/>
        </a:prstGeom>
        <a:solidFill>
          <a:schemeClr val="accent5">
            <a:hueOff val="8383739"/>
            <a:satOff val="-7226"/>
            <a:lumOff val="9560"/>
            <a:alphaOff val="0"/>
          </a:schemeClr>
        </a:solidFill>
        <a:ln w="9525" cap="flat" cmpd="sng" algn="ctr">
          <a:solidFill>
            <a:schemeClr val="accent5">
              <a:hueOff val="8383739"/>
              <a:satOff val="-7226"/>
              <a:lumOff val="956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276" tIns="75735" rIns="53276" bIns="75735" numCol="1" spcCol="1270" anchor="ctr" anchorCtr="0">
          <a:noAutofit/>
        </a:bodyPr>
        <a:lstStyle/>
        <a:p>
          <a:pPr marL="0" lvl="0" indent="0" algn="ctr" defTabSz="622300">
            <a:lnSpc>
              <a:spcPct val="90000"/>
            </a:lnSpc>
            <a:spcBef>
              <a:spcPct val="0"/>
            </a:spcBef>
            <a:spcAft>
              <a:spcPct val="35000"/>
            </a:spcAft>
            <a:buNone/>
          </a:pPr>
          <a:r>
            <a:rPr lang="en-US" sz="1400" b="1" kern="1200"/>
            <a:t>Form 496</a:t>
          </a:r>
        </a:p>
      </dsp:txBody>
      <dsp:txXfrm>
        <a:off x="0" y="2439935"/>
        <a:ext cx="1006792" cy="766725"/>
      </dsp:txXfrm>
    </dsp:sp>
    <dsp:sp modelId="{D0493BB4-F9C9-43F9-ACAC-B23AB5FAA25E}">
      <dsp:nvSpPr>
        <dsp:cNvPr id="0" name=""/>
        <dsp:cNvSpPr/>
      </dsp:nvSpPr>
      <dsp:spPr>
        <a:xfrm>
          <a:off x="1006792" y="3252664"/>
          <a:ext cx="4027169" cy="766725"/>
        </a:xfrm>
        <a:prstGeom prst="rect">
          <a:avLst/>
        </a:prstGeom>
        <a:solidFill>
          <a:schemeClr val="accent5">
            <a:tint val="40000"/>
            <a:alpha val="90000"/>
            <a:hueOff val="11567362"/>
            <a:satOff val="20002"/>
            <a:lumOff val="2473"/>
            <a:alphaOff val="0"/>
          </a:schemeClr>
        </a:solidFill>
        <a:ln w="9525" cap="flat" cmpd="sng" algn="ctr">
          <a:solidFill>
            <a:schemeClr val="accent5">
              <a:tint val="40000"/>
              <a:alpha val="90000"/>
              <a:hueOff val="11567362"/>
              <a:satOff val="20002"/>
              <a:lumOff val="24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138" tIns="194748" rIns="78138" bIns="194748" numCol="1" spcCol="1270" anchor="ctr" anchorCtr="0">
          <a:noAutofit/>
        </a:bodyPr>
        <a:lstStyle/>
        <a:p>
          <a:pPr marL="0" lvl="0" indent="0" algn="l" defTabSz="488950">
            <a:lnSpc>
              <a:spcPct val="90000"/>
            </a:lnSpc>
            <a:spcBef>
              <a:spcPct val="0"/>
            </a:spcBef>
            <a:spcAft>
              <a:spcPct val="35000"/>
            </a:spcAft>
            <a:buNone/>
          </a:pPr>
          <a:r>
            <a:rPr lang="en-US" sz="1100" kern="1200" dirty="0"/>
            <a:t>24-Hour Contribution Report. State and local committees making or receiving contribution(s) that total $1,000 or more in the 90 days before an election. </a:t>
          </a:r>
        </a:p>
      </dsp:txBody>
      <dsp:txXfrm>
        <a:off x="1006792" y="3252664"/>
        <a:ext cx="4027169" cy="766725"/>
      </dsp:txXfrm>
    </dsp:sp>
    <dsp:sp modelId="{4B6A9B5A-3431-4844-A884-1CDF97B9C6D4}">
      <dsp:nvSpPr>
        <dsp:cNvPr id="0" name=""/>
        <dsp:cNvSpPr/>
      </dsp:nvSpPr>
      <dsp:spPr>
        <a:xfrm>
          <a:off x="0" y="3252664"/>
          <a:ext cx="1006792" cy="766725"/>
        </a:xfrm>
        <a:prstGeom prst="rect">
          <a:avLst/>
        </a:prstGeom>
        <a:solidFill>
          <a:schemeClr val="accent5">
            <a:hueOff val="11178319"/>
            <a:satOff val="-9634"/>
            <a:lumOff val="12746"/>
            <a:alphaOff val="0"/>
          </a:schemeClr>
        </a:solidFill>
        <a:ln w="9525" cap="flat" cmpd="sng" algn="ctr">
          <a:solidFill>
            <a:schemeClr val="accent5">
              <a:hueOff val="11178319"/>
              <a:satOff val="-9634"/>
              <a:lumOff val="12746"/>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3276" tIns="75735" rIns="53276" bIns="75735" numCol="1" spcCol="1270" anchor="ctr" anchorCtr="0">
          <a:noAutofit/>
        </a:bodyPr>
        <a:lstStyle/>
        <a:p>
          <a:pPr marL="0" lvl="0" indent="0" algn="ctr" defTabSz="622300">
            <a:lnSpc>
              <a:spcPct val="90000"/>
            </a:lnSpc>
            <a:spcBef>
              <a:spcPct val="0"/>
            </a:spcBef>
            <a:spcAft>
              <a:spcPct val="35000"/>
            </a:spcAft>
            <a:buNone/>
          </a:pPr>
          <a:r>
            <a:rPr lang="en-US" sz="1400" b="1" kern="1200"/>
            <a:t>Form 497</a:t>
          </a:r>
        </a:p>
      </dsp:txBody>
      <dsp:txXfrm>
        <a:off x="0" y="3252664"/>
        <a:ext cx="1006792" cy="7667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984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45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080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846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496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571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310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383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578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472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1/13/2022</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337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1/13/2022</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31227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candidates@votescount.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votescount.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votescount.us/" TargetMode="Externa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ppc.ca.gov/learn/campaign-rules/candidate-toolkit-getting-started.html" TargetMode="External"/><Relationship Id="rId2" Type="http://schemas.openxmlformats.org/officeDocument/2006/relationships/hyperlink" Target="mailto:advice@fppc.ca.gov" TargetMode="External"/><Relationship Id="rId1" Type="http://schemas.openxmlformats.org/officeDocument/2006/relationships/slideLayout" Target="../slideLayouts/slideLayout2.xml"/><Relationship Id="rId5" Type="http://schemas.openxmlformats.org/officeDocument/2006/relationships/hyperlink" Target="https://www.fppc.ca.gov/learn/training-and-outreach.html" TargetMode="External"/><Relationship Id="rId4" Type="http://schemas.openxmlformats.org/officeDocument/2006/relationships/hyperlink" Target="http://www.fppc.ca.gov/learn/campaign-rules/candidate-and-treasurer-online-video.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8F1-57E5-4F02-B234-D6558E6E1461}"/>
              </a:ext>
            </a:extLst>
          </p:cNvPr>
          <p:cNvSpPr>
            <a:spLocks noGrp="1"/>
          </p:cNvSpPr>
          <p:nvPr>
            <p:ph type="ctrTitle"/>
          </p:nvPr>
        </p:nvSpPr>
        <p:spPr>
          <a:xfrm>
            <a:off x="439947" y="1298448"/>
            <a:ext cx="6323162" cy="2738714"/>
          </a:xfrm>
        </p:spPr>
        <p:txBody>
          <a:bodyPr>
            <a:normAutofit fontScale="90000"/>
          </a:bodyPr>
          <a:lstStyle/>
          <a:p>
            <a:r>
              <a:rPr lang="en-US" dirty="0"/>
              <a:t>Candidate Information Workshop</a:t>
            </a:r>
            <a:br>
              <a:rPr lang="en-US" dirty="0"/>
            </a:br>
            <a:br>
              <a:rPr lang="en-US" dirty="0"/>
            </a:br>
            <a:r>
              <a:rPr lang="en-US" sz="4000" dirty="0"/>
              <a:t>June 7, 2022 Primary Election</a:t>
            </a:r>
            <a:endParaRPr lang="en-US" dirty="0"/>
          </a:p>
        </p:txBody>
      </p:sp>
      <p:sp>
        <p:nvSpPr>
          <p:cNvPr id="3" name="Subtitle 2">
            <a:extLst>
              <a:ext uri="{FF2B5EF4-FFF2-40B4-BE49-F238E27FC236}">
                <a16:creationId xmlns:a16="http://schemas.microsoft.com/office/drawing/2014/main" id="{4884D0CD-7E05-4A61-B4D9-86D02D500C18}"/>
              </a:ext>
            </a:extLst>
          </p:cNvPr>
          <p:cNvSpPr>
            <a:spLocks noGrp="1"/>
          </p:cNvSpPr>
          <p:nvPr>
            <p:ph type="subTitle" idx="1"/>
          </p:nvPr>
        </p:nvSpPr>
        <p:spPr/>
        <p:txBody>
          <a:bodyPr/>
          <a:lstStyle/>
          <a:p>
            <a:r>
              <a:rPr lang="en-US" dirty="0"/>
              <a:t>Santa Cruz County Clerk</a:t>
            </a:r>
          </a:p>
          <a:p>
            <a:r>
              <a:rPr lang="en-US" dirty="0"/>
              <a:t>January 12, 2022</a:t>
            </a:r>
          </a:p>
        </p:txBody>
      </p:sp>
    </p:spTree>
    <p:extLst>
      <p:ext uri="{BB962C8B-B14F-4D97-AF65-F5344CB8AC3E}">
        <p14:creationId xmlns:p14="http://schemas.microsoft.com/office/powerpoint/2010/main" val="32356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A14-3A9C-4E48-BC1A-6D4BF32EB6D4}"/>
              </a:ext>
            </a:extLst>
          </p:cNvPr>
          <p:cNvSpPr>
            <a:spLocks noGrp="1"/>
          </p:cNvSpPr>
          <p:nvPr>
            <p:ph type="title"/>
          </p:nvPr>
        </p:nvSpPr>
        <p:spPr/>
        <p:txBody>
          <a:bodyPr/>
          <a:lstStyle/>
          <a:p>
            <a:r>
              <a:rPr lang="en-US" dirty="0"/>
              <a:t>Where you live determines what you can run for</a:t>
            </a:r>
          </a:p>
        </p:txBody>
      </p:sp>
      <p:sp>
        <p:nvSpPr>
          <p:cNvPr id="3" name="Content Placeholder 2">
            <a:extLst>
              <a:ext uri="{FF2B5EF4-FFF2-40B4-BE49-F238E27FC236}">
                <a16:creationId xmlns:a16="http://schemas.microsoft.com/office/drawing/2014/main" id="{751C0A68-4649-4121-9A8F-68133B68E701}"/>
              </a:ext>
            </a:extLst>
          </p:cNvPr>
          <p:cNvSpPr>
            <a:spLocks noGrp="1"/>
          </p:cNvSpPr>
          <p:nvPr>
            <p:ph idx="1"/>
          </p:nvPr>
        </p:nvSpPr>
        <p:spPr/>
        <p:txBody>
          <a:bodyPr/>
          <a:lstStyle/>
          <a:p>
            <a:r>
              <a:rPr lang="en-US" dirty="0"/>
              <a:t>For most offices, you must be a registered voter of the jurisdiction and in some cases, you must live in the subdivision of the jurisdiction (trustee area/division/district) in order to run for office.</a:t>
            </a:r>
          </a:p>
          <a:p>
            <a:r>
              <a:rPr lang="en-US" dirty="0"/>
              <a:t>You can look up the jurisdictions you live in</a:t>
            </a:r>
            <a:br>
              <a:rPr lang="en-US" dirty="0"/>
            </a:br>
            <a:r>
              <a:rPr lang="en-US" dirty="0"/>
              <a:t>online at </a:t>
            </a:r>
            <a:r>
              <a:rPr lang="en-US" dirty="0">
                <a:hlinkClick r:id="rId2"/>
              </a:rPr>
              <a:t>www.votescount.us</a:t>
            </a:r>
            <a:r>
              <a:rPr lang="en-US" dirty="0"/>
              <a:t> </a:t>
            </a:r>
          </a:p>
          <a:p>
            <a:endParaRPr lang="en-US" dirty="0"/>
          </a:p>
          <a:p>
            <a:endParaRPr lang="en-US" dirty="0"/>
          </a:p>
          <a:p>
            <a:r>
              <a:rPr lang="en-US" dirty="0"/>
              <a:t>There are laws and court cases governing</a:t>
            </a:r>
            <a:br>
              <a:rPr lang="en-US" dirty="0"/>
            </a:br>
            <a:r>
              <a:rPr lang="en-US" dirty="0"/>
              <a:t>residence and domicile. </a:t>
            </a:r>
          </a:p>
        </p:txBody>
      </p:sp>
      <p:pic>
        <p:nvPicPr>
          <p:cNvPr id="4" name="Picture 3">
            <a:extLst>
              <a:ext uri="{FF2B5EF4-FFF2-40B4-BE49-F238E27FC236}">
                <a16:creationId xmlns:a16="http://schemas.microsoft.com/office/drawing/2014/main" id="{6049AB75-E50F-4C4B-B2E7-7211B112DE18}"/>
              </a:ext>
            </a:extLst>
          </p:cNvPr>
          <p:cNvPicPr>
            <a:picLocks noChangeAspect="1"/>
          </p:cNvPicPr>
          <p:nvPr/>
        </p:nvPicPr>
        <p:blipFill>
          <a:blip r:embed="rId3"/>
          <a:stretch>
            <a:fillRect/>
          </a:stretch>
        </p:blipFill>
        <p:spPr>
          <a:xfrm>
            <a:off x="6502004" y="3424428"/>
            <a:ext cx="1886347" cy="1052681"/>
          </a:xfrm>
          <a:prstGeom prst="rect">
            <a:avLst/>
          </a:prstGeom>
        </p:spPr>
      </p:pic>
    </p:spTree>
    <p:extLst>
      <p:ext uri="{BB962C8B-B14F-4D97-AF65-F5344CB8AC3E}">
        <p14:creationId xmlns:p14="http://schemas.microsoft.com/office/powerpoint/2010/main" val="401364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35DD84-891A-42C0-9409-20A88F9AA941}"/>
              </a:ext>
            </a:extLst>
          </p:cNvPr>
          <p:cNvSpPr>
            <a:spLocks noGrp="1"/>
          </p:cNvSpPr>
          <p:nvPr>
            <p:ph type="title"/>
          </p:nvPr>
        </p:nvSpPr>
        <p:spPr>
          <a:xfrm>
            <a:off x="1154337" y="864108"/>
            <a:ext cx="2305435" cy="5120639"/>
          </a:xfrm>
        </p:spPr>
        <p:txBody>
          <a:bodyPr>
            <a:normAutofit/>
          </a:bodyPr>
          <a:lstStyle/>
          <a:p>
            <a:pPr algn="r"/>
            <a:r>
              <a:rPr lang="en-US" sz="2800">
                <a:solidFill>
                  <a:schemeClr val="tx1">
                    <a:lumMod val="85000"/>
                    <a:lumOff val="15000"/>
                  </a:schemeClr>
                </a:solidFill>
              </a:rPr>
              <a:t>Incompatibility of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D486CB-E33B-450C-8111-FDCCE1C3DB61}"/>
              </a:ext>
            </a:extLst>
          </p:cNvPr>
          <p:cNvSpPr>
            <a:spLocks noGrp="1"/>
          </p:cNvSpPr>
          <p:nvPr>
            <p:ph idx="1"/>
          </p:nvPr>
        </p:nvSpPr>
        <p:spPr>
          <a:xfrm>
            <a:off x="3966921" y="864108"/>
            <a:ext cx="4433008" cy="5120640"/>
          </a:xfrm>
        </p:spPr>
        <p:txBody>
          <a:bodyPr>
            <a:normAutofit/>
          </a:bodyPr>
          <a:lstStyle/>
          <a:p>
            <a:r>
              <a:rPr lang="en-US" sz="1300"/>
              <a:t>The State of California Attorney General’s Office has issued many opinions about incompatibility of offices. Here are eight examples of incompatible offices: </a:t>
            </a:r>
          </a:p>
          <a:p>
            <a:pPr marL="377190" lvl="1" indent="0">
              <a:buNone/>
            </a:pPr>
            <a:r>
              <a:rPr lang="en-US" sz="1300"/>
              <a:t>1. The offices of city councilman and school district board member where the city and the school district have territory in common; </a:t>
            </a:r>
          </a:p>
          <a:p>
            <a:pPr marL="377190" lvl="1" indent="0">
              <a:buNone/>
            </a:pPr>
            <a:r>
              <a:rPr lang="en-US" sz="1300"/>
              <a:t>2. fire chief of a county fire protection district and member of the board of supervisors of the same county; </a:t>
            </a:r>
          </a:p>
          <a:p>
            <a:pPr marL="377190" lvl="1" indent="0">
              <a:buNone/>
            </a:pPr>
            <a:r>
              <a:rPr lang="en-US" sz="1300"/>
              <a:t>3. high school district trustee and trustee of an elementary school district which is wholly within the geographic boundaries of the high school district; </a:t>
            </a:r>
          </a:p>
          <a:p>
            <a:pPr marL="377190" lvl="1" indent="0">
              <a:buNone/>
            </a:pPr>
            <a:r>
              <a:rPr lang="en-US" sz="1300"/>
              <a:t>4. water district director and a city council member; </a:t>
            </a:r>
          </a:p>
          <a:p>
            <a:pPr marL="377190" lvl="1" indent="0">
              <a:buNone/>
            </a:pPr>
            <a:r>
              <a:rPr lang="en-US" sz="1300"/>
              <a:t>5. county board of supervisors member and community college board member; </a:t>
            </a:r>
          </a:p>
          <a:p>
            <a:pPr marL="377190" lvl="1" indent="0">
              <a:buNone/>
            </a:pPr>
            <a:r>
              <a:rPr lang="en-US" sz="1300"/>
              <a:t>6. water district director and a school district trustee having territory in common; </a:t>
            </a:r>
          </a:p>
          <a:p>
            <a:pPr marL="377190" lvl="1" indent="0">
              <a:buNone/>
            </a:pPr>
            <a:r>
              <a:rPr lang="en-US" sz="1300"/>
              <a:t>7. deputy sheriff and county supervisor; and </a:t>
            </a:r>
          </a:p>
          <a:p>
            <a:pPr marL="377190" lvl="1" indent="0">
              <a:buNone/>
            </a:pPr>
            <a:r>
              <a:rPr lang="en-US" sz="1300"/>
              <a:t>8. county planning commissioner and county water district director. </a:t>
            </a:r>
          </a:p>
          <a:p>
            <a:r>
              <a:rPr lang="en-US" sz="1300"/>
              <a:t>If you have a question about whether two public offices which you hold or seek to hold would be considered incompatible, contact the Attorney General’s office at 800-952-5225 or visit their website, </a:t>
            </a:r>
            <a:r>
              <a:rPr lang="en-US" sz="1300" b="1"/>
              <a:t>www.oag.ca.gov</a:t>
            </a:r>
            <a:r>
              <a:rPr lang="en-US" sz="130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9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F13F-9C00-41F8-84AB-5C472DB94DCD}"/>
              </a:ext>
            </a:extLst>
          </p:cNvPr>
          <p:cNvSpPr>
            <a:spLocks noGrp="1"/>
          </p:cNvSpPr>
          <p:nvPr>
            <p:ph type="title"/>
          </p:nvPr>
        </p:nvSpPr>
        <p:spPr>
          <a:xfrm>
            <a:off x="6671831" y="1700128"/>
            <a:ext cx="2210612" cy="3450887"/>
          </a:xfrm>
        </p:spPr>
        <p:txBody>
          <a:bodyPr>
            <a:normAutofit/>
          </a:bodyPr>
          <a:lstStyle/>
          <a:p>
            <a:r>
              <a:rPr lang="en-US" dirty="0"/>
              <a:t>Name and Ballot Designation</a:t>
            </a:r>
            <a:br>
              <a:rPr lang="en-US" dirty="0"/>
            </a:br>
            <a:br>
              <a:rPr lang="en-US" dirty="0"/>
            </a:br>
            <a:r>
              <a:rPr lang="en-US" dirty="0"/>
              <a:t>Follow SOS Ballot Designation Regulations!</a:t>
            </a:r>
          </a:p>
        </p:txBody>
      </p:sp>
      <p:graphicFrame>
        <p:nvGraphicFramePr>
          <p:cNvPr id="6" name="Content Placeholder 5">
            <a:extLst>
              <a:ext uri="{FF2B5EF4-FFF2-40B4-BE49-F238E27FC236}">
                <a16:creationId xmlns:a16="http://schemas.microsoft.com/office/drawing/2014/main" id="{784811B3-2D49-48BF-9861-54F90FC7FE78}"/>
              </a:ext>
            </a:extLst>
          </p:cNvPr>
          <p:cNvGraphicFramePr>
            <a:graphicFrameLocks noGrp="1"/>
          </p:cNvGraphicFramePr>
          <p:nvPr>
            <p:ph idx="1"/>
            <p:extLst>
              <p:ext uri="{D42A27DB-BD31-4B8C-83A1-F6EECF244321}">
                <p14:modId xmlns:p14="http://schemas.microsoft.com/office/powerpoint/2010/main" val="2277654494"/>
              </p:ext>
            </p:extLst>
          </p:nvPr>
        </p:nvGraphicFramePr>
        <p:xfrm>
          <a:off x="2901950" y="863600"/>
          <a:ext cx="54864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FEC21B6-CAC8-4A06-A592-8E1C5D927B8A}"/>
              </a:ext>
            </a:extLst>
          </p:cNvPr>
          <p:cNvSpPr txBox="1"/>
          <p:nvPr/>
        </p:nvSpPr>
        <p:spPr>
          <a:xfrm>
            <a:off x="0" y="1975449"/>
            <a:ext cx="2544792" cy="2308324"/>
          </a:xfrm>
          <a:prstGeom prst="rect">
            <a:avLst/>
          </a:prstGeom>
          <a:noFill/>
        </p:spPr>
        <p:txBody>
          <a:bodyPr wrap="square" rtlCol="0">
            <a:spAutoFit/>
          </a:bodyPr>
          <a:lstStyle/>
          <a:p>
            <a:r>
              <a:rPr lang="en-US" sz="2400" dirty="0">
                <a:solidFill>
                  <a:schemeClr val="bg1"/>
                </a:solidFill>
              </a:rPr>
              <a:t>Name and Ballot Designation</a:t>
            </a:r>
          </a:p>
          <a:p>
            <a:endParaRPr lang="en-US" sz="2400" dirty="0">
              <a:solidFill>
                <a:schemeClr val="bg1"/>
              </a:solidFill>
            </a:endParaRPr>
          </a:p>
          <a:p>
            <a:r>
              <a:rPr lang="en-US" sz="2400" dirty="0">
                <a:solidFill>
                  <a:schemeClr val="bg1"/>
                </a:solidFill>
              </a:rPr>
              <a:t>Follow SOS Ballot Designation Regulations!</a:t>
            </a:r>
          </a:p>
        </p:txBody>
      </p:sp>
    </p:spTree>
    <p:extLst>
      <p:ext uri="{BB962C8B-B14F-4D97-AF65-F5344CB8AC3E}">
        <p14:creationId xmlns:p14="http://schemas.microsoft.com/office/powerpoint/2010/main" val="295947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2DC9-98F1-4A61-A23E-BDFDD6239427}"/>
              </a:ext>
            </a:extLst>
          </p:cNvPr>
          <p:cNvSpPr>
            <a:spLocks noGrp="1"/>
          </p:cNvSpPr>
          <p:nvPr>
            <p:ph type="title"/>
          </p:nvPr>
        </p:nvSpPr>
        <p:spPr>
          <a:xfrm>
            <a:off x="192021" y="1629647"/>
            <a:ext cx="2344145" cy="2096963"/>
          </a:xfrm>
        </p:spPr>
        <p:txBody>
          <a:bodyPr>
            <a:normAutofit/>
          </a:bodyPr>
          <a:lstStyle/>
          <a:p>
            <a:r>
              <a:rPr lang="en-US" sz="2475" dirty="0"/>
              <a:t>Candidate Statement of Qualifications – Optional</a:t>
            </a:r>
          </a:p>
        </p:txBody>
      </p:sp>
      <p:sp>
        <p:nvSpPr>
          <p:cNvPr id="3" name="Content Placeholder 2">
            <a:extLst>
              <a:ext uri="{FF2B5EF4-FFF2-40B4-BE49-F238E27FC236}">
                <a16:creationId xmlns:a16="http://schemas.microsoft.com/office/drawing/2014/main" id="{EA546419-D9F8-4588-A0D7-CF18A0EB49DA}"/>
              </a:ext>
            </a:extLst>
          </p:cNvPr>
          <p:cNvSpPr>
            <a:spLocks noGrp="1"/>
          </p:cNvSpPr>
          <p:nvPr>
            <p:ph idx="1"/>
          </p:nvPr>
        </p:nvSpPr>
        <p:spPr>
          <a:xfrm>
            <a:off x="2881222" y="1154322"/>
            <a:ext cx="5667555" cy="4961806"/>
          </a:xfrm>
        </p:spPr>
        <p:txBody>
          <a:bodyPr>
            <a:normAutofit/>
          </a:bodyPr>
          <a:lstStyle/>
          <a:p>
            <a:r>
              <a:rPr lang="en-US" sz="1400" dirty="0">
                <a:solidFill>
                  <a:schemeClr val="tx1"/>
                </a:solidFill>
              </a:rPr>
              <a:t>If you choose to submit a Candidate’s Statement of Qualifications, you must file and pay for it at the time you file your Declaration of Candidacy. </a:t>
            </a:r>
          </a:p>
          <a:p>
            <a:r>
              <a:rPr lang="en-US" sz="1400" dirty="0">
                <a:solidFill>
                  <a:schemeClr val="tx1"/>
                </a:solidFill>
              </a:rPr>
              <a:t>The cost is an estimate, and you will receive a refund or invoice a month or more after the election if you overpaid or underpaid. </a:t>
            </a:r>
          </a:p>
          <a:p>
            <a:r>
              <a:rPr lang="en-US" sz="1400" dirty="0">
                <a:solidFill>
                  <a:schemeClr val="tx1"/>
                </a:solidFill>
              </a:rPr>
              <a:t>Statements are limited to 200 words for most offices. 250 words for Congress and State Legislative offices. </a:t>
            </a:r>
          </a:p>
          <a:p>
            <a:r>
              <a:rPr lang="en-US" sz="1400" dirty="0">
                <a:solidFill>
                  <a:schemeClr val="tx1"/>
                </a:solidFill>
              </a:rPr>
              <a:t>Statements must be in English.</a:t>
            </a:r>
          </a:p>
          <a:p>
            <a:r>
              <a:rPr lang="en-US" sz="1400" dirty="0">
                <a:solidFill>
                  <a:schemeClr val="tx1"/>
                </a:solidFill>
              </a:rPr>
              <a:t>One statement with English and Spanish or other language will not be accepted. </a:t>
            </a:r>
          </a:p>
          <a:p>
            <a:r>
              <a:rPr lang="en-US" sz="1400" dirty="0">
                <a:solidFill>
                  <a:schemeClr val="tx1"/>
                </a:solidFill>
              </a:rPr>
              <a:t>You can pay to have it </a:t>
            </a:r>
          </a:p>
          <a:p>
            <a:pPr lvl="1"/>
            <a:r>
              <a:rPr lang="en-US" sz="1400" dirty="0">
                <a:solidFill>
                  <a:schemeClr val="tx1"/>
                </a:solidFill>
              </a:rPr>
              <a:t>printed &amp; online in English, </a:t>
            </a:r>
          </a:p>
          <a:p>
            <a:pPr lvl="1"/>
            <a:r>
              <a:rPr lang="en-US" sz="1400" dirty="0">
                <a:solidFill>
                  <a:schemeClr val="tx1"/>
                </a:solidFill>
              </a:rPr>
              <a:t>printed and online in English and Spanish, </a:t>
            </a:r>
          </a:p>
          <a:p>
            <a:pPr lvl="1"/>
            <a:r>
              <a:rPr lang="en-US" sz="1400" dirty="0">
                <a:solidFill>
                  <a:schemeClr val="tx1"/>
                </a:solidFill>
              </a:rPr>
              <a:t>online only in English or </a:t>
            </a:r>
          </a:p>
          <a:p>
            <a:pPr lvl="1"/>
            <a:r>
              <a:rPr lang="en-US" sz="1400" dirty="0">
                <a:solidFill>
                  <a:schemeClr val="tx1"/>
                </a:solidFill>
              </a:rPr>
              <a:t>online only in English &amp; Spanish. </a:t>
            </a:r>
            <a:endParaRPr lang="en-US" sz="975" dirty="0">
              <a:solidFill>
                <a:schemeClr val="tx1"/>
              </a:solidFill>
            </a:endParaRPr>
          </a:p>
        </p:txBody>
      </p:sp>
    </p:spTree>
    <p:extLst>
      <p:ext uri="{BB962C8B-B14F-4D97-AF65-F5344CB8AC3E}">
        <p14:creationId xmlns:p14="http://schemas.microsoft.com/office/powerpoint/2010/main" val="16205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8EC17-2EA4-4D70-BFBE-5C2A78CDBB07}"/>
              </a:ext>
            </a:extLst>
          </p:cNvPr>
          <p:cNvSpPr>
            <a:spLocks noGrp="1"/>
          </p:cNvSpPr>
          <p:nvPr>
            <p:ph type="title"/>
          </p:nvPr>
        </p:nvSpPr>
        <p:spPr>
          <a:xfrm>
            <a:off x="6292236" y="1123837"/>
            <a:ext cx="2210611" cy="4601183"/>
          </a:xfrm>
        </p:spPr>
        <p:txBody>
          <a:bodyPr>
            <a:normAutofit/>
          </a:bodyPr>
          <a:lstStyle/>
          <a:p>
            <a:r>
              <a:rPr lang="en-US" sz="2800"/>
              <a:t>Content and Format of your Statement of Qualifications</a:t>
            </a:r>
          </a:p>
        </p:txBody>
      </p:sp>
      <p:sp>
        <p:nvSpPr>
          <p:cNvPr id="3" name="Content Placeholder 2">
            <a:extLst>
              <a:ext uri="{FF2B5EF4-FFF2-40B4-BE49-F238E27FC236}">
                <a16:creationId xmlns:a16="http://schemas.microsoft.com/office/drawing/2014/main" id="{D9205EA5-438D-4808-B24C-9981D4E9C636}"/>
              </a:ext>
            </a:extLst>
          </p:cNvPr>
          <p:cNvSpPr>
            <a:spLocks noGrp="1"/>
          </p:cNvSpPr>
          <p:nvPr>
            <p:ph idx="1"/>
          </p:nvPr>
        </p:nvSpPr>
        <p:spPr>
          <a:xfrm>
            <a:off x="482599" y="864108"/>
            <a:ext cx="5240351" cy="5120640"/>
          </a:xfrm>
        </p:spPr>
        <p:txBody>
          <a:bodyPr>
            <a:normAutofit/>
          </a:bodyPr>
          <a:lstStyle/>
          <a:p>
            <a:r>
              <a:rPr lang="en-US" sz="1000">
                <a:solidFill>
                  <a:schemeClr val="tx1"/>
                </a:solidFill>
              </a:rPr>
              <a:t>Type your statement. Proof it. Statements will be printed as filed. </a:t>
            </a:r>
          </a:p>
          <a:p>
            <a:r>
              <a:rPr lang="en-US" sz="1000">
                <a:solidFill>
                  <a:schemeClr val="tx1"/>
                </a:solidFill>
              </a:rPr>
              <a:t>Limit your statement to a recitation of your own personal background and qualifications.</a:t>
            </a:r>
          </a:p>
          <a:p>
            <a:r>
              <a:rPr lang="en-US" sz="1000">
                <a:solidFill>
                  <a:schemeClr val="tx1"/>
                </a:solidFill>
              </a:rPr>
              <a:t>Do not reference other candidates for that office or another candidate’s qualifications, character, or activities. </a:t>
            </a:r>
          </a:p>
          <a:p>
            <a:r>
              <a:rPr lang="en-US" sz="1000">
                <a:solidFill>
                  <a:schemeClr val="tx1"/>
                </a:solidFill>
              </a:rPr>
              <a:t>Candidates for nonpartisan offices shall not include your party affiliation nor membership or activity in partisan political organizations.</a:t>
            </a:r>
          </a:p>
          <a:p>
            <a:r>
              <a:rPr lang="en-US" sz="1000">
                <a:solidFill>
                  <a:schemeClr val="tx1"/>
                </a:solidFill>
              </a:rPr>
              <a:t>No statement shall contain any false, slanderous or libelous statements. </a:t>
            </a:r>
          </a:p>
          <a:p>
            <a:pPr lvl="0"/>
            <a:r>
              <a:rPr lang="en-US" sz="1000">
                <a:solidFill>
                  <a:schemeClr val="tx1"/>
                </a:solidFill>
              </a:rPr>
              <a:t>You are encouraged to limit your statement to 3 paragraphs.</a:t>
            </a:r>
          </a:p>
          <a:p>
            <a:pPr lvl="0"/>
            <a:r>
              <a:rPr lang="en-US" sz="1000">
                <a:solidFill>
                  <a:schemeClr val="tx1"/>
                </a:solidFill>
              </a:rPr>
              <a:t>All text will be formatted flush left – no indents will be allowed.</a:t>
            </a:r>
          </a:p>
          <a:p>
            <a:pPr lvl="0"/>
            <a:r>
              <a:rPr lang="en-US" sz="1000">
                <a:solidFill>
                  <a:schemeClr val="tx1"/>
                </a:solidFill>
              </a:rPr>
              <a:t>On the line below your name, you may provide your occupation, phone number, email, website address, and/or age, if it fits on one line. </a:t>
            </a:r>
          </a:p>
          <a:p>
            <a:pPr lvl="0"/>
            <a:r>
              <a:rPr lang="en-US" sz="1000">
                <a:solidFill>
                  <a:schemeClr val="tx1"/>
                </a:solidFill>
              </a:rPr>
              <a:t>Your name should be the same as your name on the ballot. Occupation should be the same or similar to your ballot designation.</a:t>
            </a:r>
          </a:p>
          <a:p>
            <a:pPr lvl="0"/>
            <a:r>
              <a:rPr lang="en-US" sz="1000">
                <a:solidFill>
                  <a:schemeClr val="tx1"/>
                </a:solidFill>
              </a:rPr>
              <a:t>Statements are printed in the county Voter Information Guide in 9-point ClearViewADA font.</a:t>
            </a:r>
          </a:p>
          <a:p>
            <a:pPr lvl="0"/>
            <a:r>
              <a:rPr lang="en-US" sz="1000" b="1">
                <a:solidFill>
                  <a:schemeClr val="tx1"/>
                </a:solidFill>
              </a:rPr>
              <a:t>Bolding</a:t>
            </a:r>
            <a:r>
              <a:rPr lang="en-US" sz="1000">
                <a:solidFill>
                  <a:schemeClr val="tx1"/>
                </a:solidFill>
              </a:rPr>
              <a:t>, CAPITALIZING, </a:t>
            </a:r>
            <a:r>
              <a:rPr lang="en-US" sz="1000" u="sng">
                <a:solidFill>
                  <a:schemeClr val="tx1"/>
                </a:solidFill>
              </a:rPr>
              <a:t>underlining</a:t>
            </a:r>
            <a:r>
              <a:rPr lang="en-US" sz="1000">
                <a:solidFill>
                  <a:schemeClr val="tx1"/>
                </a:solidFill>
              </a:rPr>
              <a:t>, bullets and centering text are not permitted. If the statement contains any bolding, capitalizing (other than abbreviations or acronyms), underlining, and centering of text, the text will be converted to normal text without these attributes.</a:t>
            </a:r>
          </a:p>
          <a:p>
            <a:pPr lvl="0"/>
            <a:r>
              <a:rPr lang="en-US" sz="1000">
                <a:solidFill>
                  <a:schemeClr val="tx1"/>
                </a:solidFill>
              </a:rPr>
              <a:t>Limited use of </a:t>
            </a:r>
            <a:r>
              <a:rPr lang="en-US" sz="1000" i="1">
                <a:solidFill>
                  <a:schemeClr val="tx1"/>
                </a:solidFill>
              </a:rPr>
              <a:t>italics</a:t>
            </a:r>
            <a:r>
              <a:rPr lang="en-US" sz="1000">
                <a:solidFill>
                  <a:schemeClr val="tx1"/>
                </a:solidFill>
              </a:rPr>
              <a:t> is permitted.</a:t>
            </a:r>
          </a:p>
        </p:txBody>
      </p:sp>
      <p:sp>
        <p:nvSpPr>
          <p:cNvPr id="12" name="Rectangle 11">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527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9978B8-624C-45C9-A852-1AB64D5D6965}"/>
              </a:ext>
            </a:extLst>
          </p:cNvPr>
          <p:cNvPicPr>
            <a:picLocks noChangeAspect="1"/>
          </p:cNvPicPr>
          <p:nvPr/>
        </p:nvPicPr>
        <p:blipFill>
          <a:blip r:embed="rId2"/>
          <a:stretch>
            <a:fillRect/>
          </a:stretch>
        </p:blipFill>
        <p:spPr>
          <a:xfrm>
            <a:off x="752906" y="854016"/>
            <a:ext cx="7725146" cy="5175848"/>
          </a:xfrm>
          <a:prstGeom prst="rect">
            <a:avLst/>
          </a:prstGeom>
        </p:spPr>
      </p:pic>
    </p:spTree>
    <p:extLst>
      <p:ext uri="{BB962C8B-B14F-4D97-AF65-F5344CB8AC3E}">
        <p14:creationId xmlns:p14="http://schemas.microsoft.com/office/powerpoint/2010/main" val="380436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473C153-2F52-4C1F-B964-603A3E66E46D}"/>
              </a:ext>
            </a:extLst>
          </p:cNvPr>
          <p:cNvSpPr>
            <a:spLocks noGrp="1"/>
          </p:cNvSpPr>
          <p:nvPr>
            <p:ph idx="1"/>
          </p:nvPr>
        </p:nvSpPr>
        <p:spPr>
          <a:xfrm>
            <a:off x="948112" y="1496501"/>
            <a:ext cx="4845923" cy="3864998"/>
          </a:xfrm>
        </p:spPr>
        <p:txBody>
          <a:bodyPr>
            <a:normAutofit/>
          </a:bodyPr>
          <a:lstStyle/>
          <a:p>
            <a:r>
              <a:rPr lang="en-US" sz="1500" b="1" dirty="0">
                <a:solidFill>
                  <a:schemeClr val="tx1"/>
                </a:solidFill>
              </a:rPr>
              <a:t>Candidate Statements must be submitted in an electronic format or pay $100 extra!!</a:t>
            </a:r>
            <a:endParaRPr lang="en-US" sz="1500" dirty="0">
              <a:solidFill>
                <a:schemeClr val="tx1"/>
              </a:solidFill>
            </a:endParaRPr>
          </a:p>
          <a:p>
            <a:pPr lvl="0"/>
            <a:r>
              <a:rPr lang="en-US" sz="1500" dirty="0">
                <a:solidFill>
                  <a:schemeClr val="tx1"/>
                </a:solidFill>
              </a:rPr>
              <a:t>E-mail your statement to </a:t>
            </a:r>
            <a:r>
              <a:rPr lang="en-US" sz="1500" u="sng" dirty="0">
                <a:hlinkClick r:id="rId2"/>
              </a:rPr>
              <a:t>candidates@votescount.us</a:t>
            </a:r>
            <a:r>
              <a:rPr lang="en-US" sz="1500" u="sng" dirty="0"/>
              <a:t> </a:t>
            </a:r>
            <a:r>
              <a:rPr lang="en-US" sz="1500" dirty="0">
                <a:solidFill>
                  <a:schemeClr val="tx1"/>
                </a:solidFill>
              </a:rPr>
              <a:t>or bring in on a thumb drive. </a:t>
            </a:r>
          </a:p>
          <a:p>
            <a:pPr lvl="0"/>
            <a:r>
              <a:rPr lang="en-US" sz="1500" dirty="0">
                <a:solidFill>
                  <a:schemeClr val="tx1"/>
                </a:solidFill>
              </a:rPr>
              <a:t>File ONE signed hard copy by the deadline. </a:t>
            </a:r>
          </a:p>
          <a:p>
            <a:r>
              <a:rPr lang="en-US" sz="1500" b="1" dirty="0">
                <a:solidFill>
                  <a:schemeClr val="tx1"/>
                </a:solidFill>
              </a:rPr>
              <a:t>Payment: </a:t>
            </a:r>
            <a:r>
              <a:rPr lang="en-US" sz="1500" dirty="0">
                <a:solidFill>
                  <a:schemeClr val="tx1"/>
                </a:solidFill>
              </a:rPr>
              <a:t>The statement may be paid for by check made payable to the County Clerk or cash if the candidate is using personal funds and will not be reimbursed through their campaign committee.  The fee shall be paid at the time candidates file their Declarations of Candidacy.</a:t>
            </a:r>
          </a:p>
          <a:p>
            <a:r>
              <a:rPr lang="en-US" sz="1500" dirty="0">
                <a:solidFill>
                  <a:schemeClr val="tx1"/>
                </a:solidFill>
              </a:rPr>
              <a:t>Statements may not be changed but may be withdrawn no later than 5pm on </a:t>
            </a:r>
            <a:r>
              <a:rPr lang="en-US" sz="1500" b="1" dirty="0">
                <a:solidFill>
                  <a:schemeClr val="tx1"/>
                </a:solidFill>
              </a:rPr>
              <a:t>March 14</a:t>
            </a:r>
            <a:r>
              <a:rPr lang="en-US" sz="1500" dirty="0">
                <a:solidFill>
                  <a:schemeClr val="tx1"/>
                </a:solidFill>
              </a:rPr>
              <a:t>. If there is an extended filing time, no later than 5pm on </a:t>
            </a:r>
            <a:r>
              <a:rPr lang="en-US" sz="1500" b="1" dirty="0">
                <a:solidFill>
                  <a:schemeClr val="tx1"/>
                </a:solidFill>
              </a:rPr>
              <a:t>March 17</a:t>
            </a:r>
            <a:r>
              <a:rPr lang="en-US" sz="1500" dirty="0">
                <a:solidFill>
                  <a:schemeClr val="tx1"/>
                </a:solidFill>
              </a:rPr>
              <a:t>.</a:t>
            </a:r>
          </a:p>
          <a:p>
            <a:endParaRPr lang="en-US" sz="1500" dirty="0"/>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2889DC-21E7-48E9-B934-7B3B46E87DD3}"/>
              </a:ext>
            </a:extLst>
          </p:cNvPr>
          <p:cNvSpPr>
            <a:spLocks noGrp="1"/>
          </p:cNvSpPr>
          <p:nvPr>
            <p:ph type="title"/>
          </p:nvPr>
        </p:nvSpPr>
        <p:spPr>
          <a:xfrm>
            <a:off x="6737103" y="1865740"/>
            <a:ext cx="2210612" cy="3126520"/>
          </a:xfrm>
        </p:spPr>
        <p:txBody>
          <a:bodyPr>
            <a:normAutofit/>
          </a:bodyPr>
          <a:lstStyle/>
          <a:p>
            <a:r>
              <a:rPr lang="en-US" sz="2800"/>
              <a:t>Filing your Statement of Qualifications</a:t>
            </a:r>
          </a:p>
        </p:txBody>
      </p:sp>
    </p:spTree>
    <p:extLst>
      <p:ext uri="{BB962C8B-B14F-4D97-AF65-F5344CB8AC3E}">
        <p14:creationId xmlns:p14="http://schemas.microsoft.com/office/powerpoint/2010/main" val="124338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80E7-6D01-44FF-8FD8-FC03D370AD07}"/>
              </a:ext>
            </a:extLst>
          </p:cNvPr>
          <p:cNvSpPr>
            <a:spLocks noGrp="1"/>
          </p:cNvSpPr>
          <p:nvPr>
            <p:ph type="title"/>
          </p:nvPr>
        </p:nvSpPr>
        <p:spPr>
          <a:xfrm>
            <a:off x="77638" y="1700128"/>
            <a:ext cx="2424021" cy="3450887"/>
          </a:xfrm>
        </p:spPr>
        <p:txBody>
          <a:bodyPr>
            <a:normAutofit/>
          </a:bodyPr>
          <a:lstStyle/>
          <a:p>
            <a:r>
              <a:rPr lang="en-US" dirty="0"/>
              <a:t>Important notices about Statements of Qualifications</a:t>
            </a:r>
          </a:p>
        </p:txBody>
      </p:sp>
      <p:graphicFrame>
        <p:nvGraphicFramePr>
          <p:cNvPr id="5" name="Content Placeholder 2">
            <a:extLst>
              <a:ext uri="{FF2B5EF4-FFF2-40B4-BE49-F238E27FC236}">
                <a16:creationId xmlns:a16="http://schemas.microsoft.com/office/drawing/2014/main" id="{A9151626-287C-45AA-8607-308E6B698C40}"/>
              </a:ext>
            </a:extLst>
          </p:cNvPr>
          <p:cNvGraphicFramePr>
            <a:graphicFrameLocks noGrp="1"/>
          </p:cNvGraphicFramePr>
          <p:nvPr>
            <p:ph idx="1"/>
            <p:extLst>
              <p:ext uri="{D42A27DB-BD31-4B8C-83A1-F6EECF244321}">
                <p14:modId xmlns:p14="http://schemas.microsoft.com/office/powerpoint/2010/main" val="1033364322"/>
              </p:ext>
            </p:extLst>
          </p:nvPr>
        </p:nvGraphicFramePr>
        <p:xfrm>
          <a:off x="2819923" y="1521344"/>
          <a:ext cx="5796200" cy="3815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97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B14866-DB9F-44A8-ACC5-2F2A2B4496B3}"/>
              </a:ext>
            </a:extLst>
          </p:cNvPr>
          <p:cNvSpPr>
            <a:spLocks noGrp="1"/>
          </p:cNvSpPr>
          <p:nvPr>
            <p:ph type="title"/>
          </p:nvPr>
        </p:nvSpPr>
        <p:spPr>
          <a:xfrm>
            <a:off x="4088731" y="1123837"/>
            <a:ext cx="4838333" cy="1255469"/>
          </a:xfrm>
        </p:spPr>
        <p:txBody>
          <a:bodyPr>
            <a:normAutofit/>
          </a:bodyPr>
          <a:lstStyle/>
          <a:p>
            <a:r>
              <a:rPr lang="en-US"/>
              <a:t>Cost of Statement of Qualifications	</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Dollar">
            <a:extLst>
              <a:ext uri="{FF2B5EF4-FFF2-40B4-BE49-F238E27FC236}">
                <a16:creationId xmlns:a16="http://schemas.microsoft.com/office/drawing/2014/main" id="{5DFDECF8-21B8-48F4-91BB-FBB2C88F3A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578" y="2007421"/>
            <a:ext cx="2833714" cy="2833714"/>
          </a:xfrm>
          <a:prstGeom prst="rect">
            <a:avLst/>
          </a:prstGeom>
        </p:spPr>
      </p:pic>
      <p:sp>
        <p:nvSpPr>
          <p:cNvPr id="3" name="Content Placeholder 2">
            <a:extLst>
              <a:ext uri="{FF2B5EF4-FFF2-40B4-BE49-F238E27FC236}">
                <a16:creationId xmlns:a16="http://schemas.microsoft.com/office/drawing/2014/main" id="{B9970018-F0AB-41CC-909B-C7B75F84FADD}"/>
              </a:ext>
            </a:extLst>
          </p:cNvPr>
          <p:cNvSpPr>
            <a:spLocks noGrp="1"/>
          </p:cNvSpPr>
          <p:nvPr>
            <p:ph idx="1"/>
          </p:nvPr>
        </p:nvSpPr>
        <p:spPr>
          <a:xfrm>
            <a:off x="4088733" y="2510395"/>
            <a:ext cx="4838331" cy="3274586"/>
          </a:xfrm>
        </p:spPr>
        <p:txBody>
          <a:bodyPr anchor="t">
            <a:normAutofit/>
          </a:bodyPr>
          <a:lstStyle/>
          <a:p>
            <a:r>
              <a:rPr lang="en-US" sz="1300" b="1" dirty="0">
                <a:solidFill>
                  <a:srgbClr val="FFFFFF"/>
                </a:solidFill>
              </a:rPr>
              <a:t>Cost Formula:  </a:t>
            </a:r>
            <a:r>
              <a:rPr lang="en-US" sz="1300" dirty="0">
                <a:solidFill>
                  <a:srgbClr val="FFFFFF"/>
                </a:solidFill>
              </a:rPr>
              <a:t>The cost of the Candidate’s Statement is based on a quarter page for 200-word statements or half page for 250-word statements.  </a:t>
            </a:r>
            <a:endParaRPr lang="en-US" sz="1300" b="1" dirty="0">
              <a:solidFill>
                <a:srgbClr val="FFFFFF"/>
              </a:solidFill>
            </a:endParaRPr>
          </a:p>
          <a:p>
            <a:r>
              <a:rPr lang="en-US" sz="1300" dirty="0">
                <a:solidFill>
                  <a:srgbClr val="FFFFFF"/>
                </a:solidFill>
              </a:rPr>
              <a:t>The estimated cost of printing  the statement in the county Voter Information Guide and posted online is $320, plus $.03 per voter in the district for printing and mailing the voter guide.  </a:t>
            </a:r>
          </a:p>
          <a:p>
            <a:r>
              <a:rPr lang="en-US" sz="1300" dirty="0">
                <a:solidFill>
                  <a:srgbClr val="FFFFFF"/>
                </a:solidFill>
              </a:rPr>
              <a:t>Candidates who do not submit their statement in a readable electronic format will pay $100 extra.</a:t>
            </a:r>
          </a:p>
          <a:p>
            <a:r>
              <a:rPr lang="en-US" sz="1300" dirty="0">
                <a:solidFill>
                  <a:srgbClr val="FFFFFF"/>
                </a:solidFill>
              </a:rPr>
              <a:t>The optional Spanish statement will be $150 extra for print &amp; online or online only.</a:t>
            </a:r>
          </a:p>
          <a:p>
            <a:r>
              <a:rPr lang="en-US" sz="1300" dirty="0">
                <a:solidFill>
                  <a:srgbClr val="FFFFFF"/>
                </a:solidFill>
              </a:rPr>
              <a:t>Candidates can opt to have their statement posted online only for $320 in English, and $470 in English &amp; Spanish.</a:t>
            </a:r>
          </a:p>
          <a:p>
            <a:endParaRPr lang="en-US" sz="1300" dirty="0">
              <a:solidFill>
                <a:srgbClr val="FFFFFF"/>
              </a:solidFill>
            </a:endParaRPr>
          </a:p>
        </p:txBody>
      </p:sp>
    </p:spTree>
    <p:extLst>
      <p:ext uri="{BB962C8B-B14F-4D97-AF65-F5344CB8AC3E}">
        <p14:creationId xmlns:p14="http://schemas.microsoft.com/office/powerpoint/2010/main" val="404186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14606F-3260-458C-901F-F070255C8171}"/>
              </a:ext>
            </a:extLst>
          </p:cNvPr>
          <p:cNvSpPr>
            <a:spLocks noGrp="1"/>
          </p:cNvSpPr>
          <p:nvPr>
            <p:ph type="title"/>
          </p:nvPr>
        </p:nvSpPr>
        <p:spPr>
          <a:xfrm>
            <a:off x="155406" y="1701689"/>
            <a:ext cx="2444016" cy="2441448"/>
          </a:xfrm>
        </p:spPr>
        <p:txBody>
          <a:bodyPr vert="horz" lIns="68580" tIns="34290" rIns="68580" bIns="34290" rtlCol="0" anchor="b">
            <a:normAutofit/>
          </a:bodyPr>
          <a:lstStyle/>
          <a:p>
            <a:r>
              <a:rPr lang="en-US" sz="4125" spc="-75" dirty="0"/>
              <a:t>How to count words</a:t>
            </a:r>
            <a:br>
              <a:rPr lang="en-US" sz="4125" spc="-75" dirty="0"/>
            </a:br>
            <a:endParaRPr lang="en-US" sz="4125" spc="-75" dirty="0"/>
          </a:p>
        </p:txBody>
      </p:sp>
      <p:pic>
        <p:nvPicPr>
          <p:cNvPr id="4" name="Picture 3">
            <a:extLst>
              <a:ext uri="{FF2B5EF4-FFF2-40B4-BE49-F238E27FC236}">
                <a16:creationId xmlns:a16="http://schemas.microsoft.com/office/drawing/2014/main" id="{659C88B0-239E-4D68-B9F9-C09B4FDB8302}"/>
              </a:ext>
            </a:extLst>
          </p:cNvPr>
          <p:cNvPicPr>
            <a:picLocks noChangeAspect="1"/>
          </p:cNvPicPr>
          <p:nvPr/>
        </p:nvPicPr>
        <p:blipFill rotWithShape="1">
          <a:blip r:embed="rId2"/>
          <a:srcRect t="4874" r="-1" b="15551"/>
          <a:stretch/>
        </p:blipFill>
        <p:spPr>
          <a:xfrm>
            <a:off x="2722779" y="1095556"/>
            <a:ext cx="5893155" cy="4364966"/>
          </a:xfrm>
          <a:prstGeom prst="rect">
            <a:avLst/>
          </a:prstGeom>
        </p:spPr>
      </p:pic>
    </p:spTree>
    <p:extLst>
      <p:ext uri="{BB962C8B-B14F-4D97-AF65-F5344CB8AC3E}">
        <p14:creationId xmlns:p14="http://schemas.microsoft.com/office/powerpoint/2010/main" val="357408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9F64-E486-475A-B18A-D98662BD7D89}"/>
              </a:ext>
            </a:extLst>
          </p:cNvPr>
          <p:cNvSpPr>
            <a:spLocks noGrp="1"/>
          </p:cNvSpPr>
          <p:nvPr>
            <p:ph type="title"/>
          </p:nvPr>
        </p:nvSpPr>
        <p:spPr>
          <a:xfrm>
            <a:off x="34850" y="1759378"/>
            <a:ext cx="2544448" cy="3329717"/>
          </a:xfrm>
        </p:spPr>
        <p:txBody>
          <a:bodyPr vert="horz" lIns="68580" tIns="34290" rIns="68580" bIns="34290" rtlCol="0" anchor="b">
            <a:normAutofit/>
          </a:bodyPr>
          <a:lstStyle/>
          <a:p>
            <a:r>
              <a:rPr lang="en-US" sz="2400" spc="-75" dirty="0"/>
              <a:t>Candidate’s Handbook is posted online at </a:t>
            </a:r>
            <a:r>
              <a:rPr lang="en-US" sz="2400" spc="-75" dirty="0">
                <a:solidFill>
                  <a:schemeClr val="tx1"/>
                </a:solidFill>
                <a:hlinkClick r:id="rId2">
                  <a:extLst>
                    <a:ext uri="{A12FA001-AC4F-418D-AE19-62706E023703}">
                      <ahyp:hlinkClr xmlns:ahyp="http://schemas.microsoft.com/office/drawing/2018/hyperlinkcolor" val="tx"/>
                    </a:ext>
                  </a:extLst>
                </a:hlinkClick>
              </a:rPr>
              <a:t>www.votescount.us</a:t>
            </a:r>
            <a:r>
              <a:rPr lang="en-US" sz="2400" spc="-75" dirty="0">
                <a:solidFill>
                  <a:schemeClr val="tx1"/>
                </a:solidFill>
              </a:rPr>
              <a:t> </a:t>
            </a:r>
            <a:br>
              <a:rPr lang="en-US" sz="2400" spc="-75" dirty="0"/>
            </a:br>
            <a:br>
              <a:rPr lang="en-US" sz="2400" spc="-75" dirty="0"/>
            </a:br>
            <a:r>
              <a:rPr lang="en-US" sz="2400" spc="-75" dirty="0"/>
              <a:t>Hard copies available at Clerk/Elections.</a:t>
            </a:r>
            <a:br>
              <a:rPr lang="en-US" sz="2400" spc="-75" dirty="0"/>
            </a:br>
            <a:br>
              <a:rPr lang="en-US" sz="2200" spc="-75" dirty="0"/>
            </a:br>
            <a:endParaRPr lang="en-US" sz="2200" spc="-75" dirty="0"/>
          </a:p>
        </p:txBody>
      </p:sp>
      <p:pic>
        <p:nvPicPr>
          <p:cNvPr id="7" name="Content Placeholder 6">
            <a:extLst>
              <a:ext uri="{FF2B5EF4-FFF2-40B4-BE49-F238E27FC236}">
                <a16:creationId xmlns:a16="http://schemas.microsoft.com/office/drawing/2014/main" id="{96EB4DF9-11A6-42C0-A1AA-CE9B6464AA42}"/>
              </a:ext>
            </a:extLst>
          </p:cNvPr>
          <p:cNvPicPr>
            <a:picLocks noGrp="1" noChangeAspect="1"/>
          </p:cNvPicPr>
          <p:nvPr>
            <p:ph idx="1"/>
          </p:nvPr>
        </p:nvPicPr>
        <p:blipFill>
          <a:blip r:embed="rId3"/>
          <a:stretch>
            <a:fillRect/>
          </a:stretch>
        </p:blipFill>
        <p:spPr>
          <a:xfrm>
            <a:off x="3733904" y="863598"/>
            <a:ext cx="4409087" cy="5121275"/>
          </a:xfrm>
        </p:spPr>
      </p:pic>
    </p:spTree>
    <p:extLst>
      <p:ext uri="{BB962C8B-B14F-4D97-AF65-F5344CB8AC3E}">
        <p14:creationId xmlns:p14="http://schemas.microsoft.com/office/powerpoint/2010/main" val="3392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AE1EB59-7584-43B8-A2A3-986EB12EE8B2}"/>
              </a:ext>
            </a:extLst>
          </p:cNvPr>
          <p:cNvSpPr>
            <a:spLocks noGrp="1"/>
          </p:cNvSpPr>
          <p:nvPr>
            <p:ph type="title"/>
          </p:nvPr>
        </p:nvSpPr>
        <p:spPr>
          <a:xfrm>
            <a:off x="1200565" y="1087374"/>
            <a:ext cx="6737617" cy="1000978"/>
          </a:xfrm>
        </p:spPr>
        <p:txBody>
          <a:bodyPr>
            <a:normAutofit/>
          </a:bodyPr>
          <a:lstStyle/>
          <a:p>
            <a:r>
              <a:rPr lang="en-US" dirty="0"/>
              <a:t>Registration and Election Data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48C76E-7E57-417F-8A4B-D479EE2933D8}"/>
              </a:ext>
            </a:extLst>
          </p:cNvPr>
          <p:cNvSpPr>
            <a:spLocks noGrp="1"/>
          </p:cNvSpPr>
          <p:nvPr>
            <p:ph idx="1"/>
          </p:nvPr>
        </p:nvSpPr>
        <p:spPr>
          <a:xfrm>
            <a:off x="1200565" y="2624994"/>
            <a:ext cx="6737617" cy="3554457"/>
          </a:xfrm>
        </p:spPr>
        <p:txBody>
          <a:bodyPr>
            <a:normAutofit/>
          </a:bodyPr>
          <a:lstStyle/>
          <a:p>
            <a:pPr marL="0" indent="0">
              <a:buNone/>
            </a:pPr>
            <a:r>
              <a:rPr lang="en-US" b="1" dirty="0">
                <a:solidFill>
                  <a:schemeClr val="tx1"/>
                </a:solidFill>
              </a:rPr>
              <a:t>Confidential Voter File</a:t>
            </a:r>
            <a:endParaRPr lang="en-US" dirty="0">
              <a:solidFill>
                <a:schemeClr val="tx1"/>
              </a:solidFill>
            </a:endParaRPr>
          </a:p>
          <a:p>
            <a:r>
              <a:rPr lang="en-US" dirty="0">
                <a:solidFill>
                  <a:schemeClr val="tx1"/>
                </a:solidFill>
              </a:rPr>
              <a:t>Pursuant to Elections Code Sections 2187, 2188 and 2194, voter registration information is available to persons or groups for election, scholarly, journalistic or political purposes, or governmental purposes, as determined by the Secretary of State.  </a:t>
            </a:r>
            <a:r>
              <a:rPr lang="en-US" u="sng" dirty="0">
                <a:solidFill>
                  <a:schemeClr val="tx1"/>
                </a:solidFill>
              </a:rPr>
              <a:t>Each written request</a:t>
            </a:r>
            <a:r>
              <a:rPr lang="en-US" dirty="0">
                <a:solidFill>
                  <a:schemeClr val="tx1"/>
                </a:solidFill>
              </a:rPr>
              <a:t> to view, purchase, or use voter registration information must be submitted in person and with identification on an application available at the Santa Cruz County Elections Department.</a:t>
            </a:r>
          </a:p>
          <a:p>
            <a:r>
              <a:rPr lang="en-US" dirty="0">
                <a:solidFill>
                  <a:schemeClr val="tx1"/>
                </a:solidFill>
              </a:rPr>
              <a:t>Form to purchase voter file data is online at </a:t>
            </a:r>
            <a:r>
              <a:rPr lang="en-US" dirty="0">
                <a:solidFill>
                  <a:schemeClr val="tx1"/>
                </a:solidFill>
                <a:hlinkClick r:id="rId2"/>
              </a:rPr>
              <a:t>www.votescount.us</a:t>
            </a:r>
            <a:r>
              <a:rPr lang="en-US" dirty="0">
                <a:solidFill>
                  <a:schemeClr val="tx1"/>
                </a:solidFill>
              </a:rPr>
              <a:t> </a:t>
            </a:r>
          </a:p>
          <a:p>
            <a:r>
              <a:rPr lang="en-US" dirty="0">
                <a:solidFill>
                  <a:schemeClr val="tx1"/>
                </a:solidFill>
              </a:rPr>
              <a:t>We also post who is purchasing data.  </a:t>
            </a:r>
          </a:p>
          <a:p>
            <a:endParaRPr lang="en-US" dirty="0">
              <a:solidFill>
                <a:schemeClr val="tx1"/>
              </a:solidFill>
            </a:endParaRPr>
          </a:p>
        </p:txBody>
      </p:sp>
    </p:spTree>
    <p:extLst>
      <p:ext uri="{BB962C8B-B14F-4D97-AF65-F5344CB8AC3E}">
        <p14:creationId xmlns:p14="http://schemas.microsoft.com/office/powerpoint/2010/main" val="241165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0F76-E96D-4A30-9A7C-BF455A8C7D8C}"/>
              </a:ext>
            </a:extLst>
          </p:cNvPr>
          <p:cNvSpPr>
            <a:spLocks noGrp="1"/>
          </p:cNvSpPr>
          <p:nvPr>
            <p:ph type="title"/>
          </p:nvPr>
        </p:nvSpPr>
        <p:spPr>
          <a:xfrm>
            <a:off x="6671831" y="1700128"/>
            <a:ext cx="2210612" cy="3450887"/>
          </a:xfrm>
        </p:spPr>
        <p:txBody>
          <a:bodyPr>
            <a:normAutofit/>
          </a:bodyPr>
          <a:lstStyle/>
          <a:p>
            <a:r>
              <a:rPr lang="en-US"/>
              <a:t>Voter Registration</a:t>
            </a:r>
            <a:endParaRPr lang="en-US" dirty="0"/>
          </a:p>
        </p:txBody>
      </p:sp>
      <p:graphicFrame>
        <p:nvGraphicFramePr>
          <p:cNvPr id="14" name="Content Placeholder 2">
            <a:extLst>
              <a:ext uri="{FF2B5EF4-FFF2-40B4-BE49-F238E27FC236}">
                <a16:creationId xmlns:a16="http://schemas.microsoft.com/office/drawing/2014/main" id="{C489CEEB-94FC-424C-B318-4DBDC56EBDBA}"/>
              </a:ext>
            </a:extLst>
          </p:cNvPr>
          <p:cNvGraphicFramePr>
            <a:graphicFrameLocks noGrp="1"/>
          </p:cNvGraphicFramePr>
          <p:nvPr>
            <p:ph idx="1"/>
            <p:extLst>
              <p:ext uri="{D42A27DB-BD31-4B8C-83A1-F6EECF244321}">
                <p14:modId xmlns:p14="http://schemas.microsoft.com/office/powerpoint/2010/main" val="2909818858"/>
              </p:ext>
            </p:extLst>
          </p:nvPr>
        </p:nvGraphicFramePr>
        <p:xfrm>
          <a:off x="2806589" y="1369643"/>
          <a:ext cx="5470208" cy="378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24FA5F3-8BB0-422C-9E6F-B48DA963EA9F}"/>
              </a:ext>
            </a:extLst>
          </p:cNvPr>
          <p:cNvSpPr txBox="1"/>
          <p:nvPr/>
        </p:nvSpPr>
        <p:spPr>
          <a:xfrm>
            <a:off x="0" y="2348353"/>
            <a:ext cx="2536166" cy="1077218"/>
          </a:xfrm>
          <a:prstGeom prst="rect">
            <a:avLst/>
          </a:prstGeom>
          <a:noFill/>
        </p:spPr>
        <p:txBody>
          <a:bodyPr wrap="square" rtlCol="0">
            <a:spAutoFit/>
          </a:bodyPr>
          <a:lstStyle/>
          <a:p>
            <a:r>
              <a:rPr lang="en-US" sz="3200" dirty="0">
                <a:solidFill>
                  <a:schemeClr val="bg1"/>
                </a:solidFill>
              </a:rPr>
              <a:t>Voter Registration</a:t>
            </a:r>
          </a:p>
        </p:txBody>
      </p:sp>
    </p:spTree>
    <p:extLst>
      <p:ext uri="{BB962C8B-B14F-4D97-AF65-F5344CB8AC3E}">
        <p14:creationId xmlns:p14="http://schemas.microsoft.com/office/powerpoint/2010/main" val="308184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102E8E4-3982-4884-AA0F-68EC37047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F6DF7-D6BF-4636-8383-493AB8CA49E0}"/>
              </a:ext>
            </a:extLst>
          </p:cNvPr>
          <p:cNvSpPr>
            <a:spLocks noGrp="1"/>
          </p:cNvSpPr>
          <p:nvPr>
            <p:ph type="title"/>
          </p:nvPr>
        </p:nvSpPr>
        <p:spPr>
          <a:xfrm>
            <a:off x="6210552" y="1405464"/>
            <a:ext cx="2431787" cy="4690532"/>
          </a:xfrm>
        </p:spPr>
        <p:txBody>
          <a:bodyPr anchor="b">
            <a:normAutofit/>
          </a:bodyPr>
          <a:lstStyle/>
          <a:p>
            <a:pPr algn="r"/>
            <a:r>
              <a:rPr lang="en-US">
                <a:solidFill>
                  <a:schemeClr val="accent1"/>
                </a:solidFill>
              </a:rPr>
              <a:t>How to return your ballot after voting from home</a:t>
            </a:r>
          </a:p>
        </p:txBody>
      </p:sp>
      <p:sp>
        <p:nvSpPr>
          <p:cNvPr id="10" name="Rectangle 9">
            <a:extLst>
              <a:ext uri="{FF2B5EF4-FFF2-40B4-BE49-F238E27FC236}">
                <a16:creationId xmlns:a16="http://schemas.microsoft.com/office/drawing/2014/main" id="{51EB3F61-F91A-45E6-81DA-F22A4CBAC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8"/>
            <a:ext cx="965201" cy="5333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5618A06-0F7A-45AD-959A-7C2C79FF0250}"/>
              </a:ext>
            </a:extLst>
          </p:cNvPr>
          <p:cNvSpPr>
            <a:spLocks noGrp="1"/>
          </p:cNvSpPr>
          <p:nvPr>
            <p:ph idx="1"/>
          </p:nvPr>
        </p:nvSpPr>
        <p:spPr>
          <a:xfrm>
            <a:off x="1085853" y="977658"/>
            <a:ext cx="5375334" cy="5333999"/>
          </a:xfrm>
        </p:spPr>
        <p:txBody>
          <a:bodyPr anchor="t">
            <a:normAutofit fontScale="92500" lnSpcReduction="20000"/>
          </a:bodyPr>
          <a:lstStyle/>
          <a:p>
            <a:pPr marL="0" indent="0">
              <a:buNone/>
            </a:pPr>
            <a:r>
              <a:rPr lang="en-US" sz="1400" dirty="0">
                <a:solidFill>
                  <a:schemeClr val="tx1"/>
                </a:solidFill>
              </a:rPr>
              <a:t>Voters may return their ballot in one of the following ways:</a:t>
            </a:r>
          </a:p>
          <a:p>
            <a:pPr lvl="0"/>
            <a:r>
              <a:rPr lang="en-US" sz="1400" dirty="0">
                <a:solidFill>
                  <a:schemeClr val="tx1"/>
                </a:solidFill>
              </a:rPr>
              <a:t>Drop it off at one of our 24-hour drop boxes </a:t>
            </a:r>
          </a:p>
          <a:p>
            <a:pPr lvl="1"/>
            <a:r>
              <a:rPr lang="en-US" sz="1400" dirty="0">
                <a:solidFill>
                  <a:schemeClr val="tx1"/>
                </a:solidFill>
              </a:rPr>
              <a:t>Aptos - Cabrillo College Parking lot R by the stadium</a:t>
            </a:r>
          </a:p>
          <a:p>
            <a:pPr lvl="1"/>
            <a:r>
              <a:rPr lang="en-US" sz="1400" dirty="0">
                <a:solidFill>
                  <a:schemeClr val="tx1"/>
                </a:solidFill>
              </a:rPr>
              <a:t>Aptos – Public Library, 7695 Soquel Dr.</a:t>
            </a:r>
          </a:p>
          <a:p>
            <a:pPr lvl="1"/>
            <a:r>
              <a:rPr lang="en-US" sz="1400" dirty="0">
                <a:solidFill>
                  <a:schemeClr val="tx1"/>
                </a:solidFill>
              </a:rPr>
              <a:t>Aptos - Polo Grounds near the dog park, 2255 Huntington Dr.</a:t>
            </a:r>
          </a:p>
          <a:p>
            <a:pPr lvl="1"/>
            <a:r>
              <a:rPr lang="en-US" sz="1400" dirty="0">
                <a:solidFill>
                  <a:schemeClr val="tx1"/>
                </a:solidFill>
              </a:rPr>
              <a:t>Ben Lomond - Highlands Park, 8500 Highway 9 </a:t>
            </a:r>
          </a:p>
          <a:p>
            <a:pPr lvl="1"/>
            <a:r>
              <a:rPr lang="en-US" sz="1400" dirty="0">
                <a:solidFill>
                  <a:schemeClr val="tx1"/>
                </a:solidFill>
              </a:rPr>
              <a:t>Capitola – 420 Capitola Ave in the City Hall parking lot</a:t>
            </a:r>
          </a:p>
          <a:p>
            <a:pPr lvl="1"/>
            <a:r>
              <a:rPr lang="en-US" sz="1400" dirty="0">
                <a:solidFill>
                  <a:schemeClr val="tx1"/>
                </a:solidFill>
              </a:rPr>
              <a:t>Felton - Covered Bridge Park at Mt. Hermon and Graham Hill Rd</a:t>
            </a:r>
          </a:p>
          <a:p>
            <a:pPr lvl="1"/>
            <a:r>
              <a:rPr lang="en-US" sz="1400" dirty="0">
                <a:solidFill>
                  <a:schemeClr val="tx1"/>
                </a:solidFill>
              </a:rPr>
              <a:t>Santa Cruz - 701 Ocean St in front of the County Government Center</a:t>
            </a:r>
          </a:p>
          <a:p>
            <a:pPr lvl="1"/>
            <a:r>
              <a:rPr lang="en-US" sz="1400" dirty="0">
                <a:solidFill>
                  <a:schemeClr val="tx1"/>
                </a:solidFill>
              </a:rPr>
              <a:t>Santa Cruz – 212 Church St in the public parking lot</a:t>
            </a:r>
          </a:p>
          <a:p>
            <a:pPr lvl="1"/>
            <a:r>
              <a:rPr lang="en-US" sz="1400" dirty="0">
                <a:solidFill>
                  <a:schemeClr val="tx1"/>
                </a:solidFill>
              </a:rPr>
              <a:t>Scotts Valley – 1 Civic Center Dr in the City Hall parking lot</a:t>
            </a:r>
          </a:p>
          <a:p>
            <a:pPr lvl="1"/>
            <a:r>
              <a:rPr lang="en-US" sz="1400" dirty="0">
                <a:solidFill>
                  <a:schemeClr val="tx1"/>
                </a:solidFill>
              </a:rPr>
              <a:t>Watsonville – 316 Rodriguez St in the municipal public parking lot 14</a:t>
            </a:r>
          </a:p>
          <a:p>
            <a:pPr lvl="1"/>
            <a:r>
              <a:rPr lang="en-US" sz="1400" dirty="0">
                <a:solidFill>
                  <a:schemeClr val="tx1"/>
                </a:solidFill>
              </a:rPr>
              <a:t>Watsonville – 1432 Freedom Blvd parking lot</a:t>
            </a:r>
          </a:p>
          <a:p>
            <a:pPr lvl="1"/>
            <a:r>
              <a:rPr lang="en-US" sz="1400" dirty="0">
                <a:solidFill>
                  <a:schemeClr val="tx1"/>
                </a:solidFill>
              </a:rPr>
              <a:t>UCSC Quarry Plaza</a:t>
            </a:r>
          </a:p>
          <a:p>
            <a:pPr lvl="1"/>
            <a:r>
              <a:rPr lang="en-US" sz="1400" dirty="0">
                <a:solidFill>
                  <a:schemeClr val="tx1"/>
                </a:solidFill>
              </a:rPr>
              <a:t>We will add up to two more drive-up drop off boxes for June.</a:t>
            </a:r>
          </a:p>
          <a:p>
            <a:pPr lvl="0"/>
            <a:r>
              <a:rPr lang="en-US" sz="1400" dirty="0">
                <a:solidFill>
                  <a:schemeClr val="tx1"/>
                </a:solidFill>
              </a:rPr>
              <a:t>Return it in person before and including Election Day at the County Elections Office or any of the City Clerks’ Offices.</a:t>
            </a:r>
          </a:p>
          <a:p>
            <a:pPr lvl="0"/>
            <a:r>
              <a:rPr lang="en-US" sz="1400" dirty="0">
                <a:solidFill>
                  <a:schemeClr val="tx1"/>
                </a:solidFill>
              </a:rPr>
              <a:t>Return it to a voter service center open Saturday, May 28 to Tuesday, June 7.</a:t>
            </a:r>
          </a:p>
          <a:p>
            <a:pPr lvl="0"/>
            <a:r>
              <a:rPr lang="en-US" sz="1400" dirty="0">
                <a:solidFill>
                  <a:schemeClr val="tx1"/>
                </a:solidFill>
              </a:rPr>
              <a:t>Mail it so it is received on time – ballots postmarked on or before Election Day and received by the June 14 will be considered received on time.  </a:t>
            </a:r>
          </a:p>
          <a:p>
            <a:endParaRPr lang="en-US" sz="1000" dirty="0"/>
          </a:p>
        </p:txBody>
      </p:sp>
      <p:sp>
        <p:nvSpPr>
          <p:cNvPr id="12" name="Rectangle 11">
            <a:extLst>
              <a:ext uri="{FF2B5EF4-FFF2-40B4-BE49-F238E27FC236}">
                <a16:creationId xmlns:a16="http://schemas.microsoft.com/office/drawing/2014/main" id="{C0D1CB9A-4C6B-4843-B8E9-CD0071D37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52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0C84-DEE6-4865-9951-92C191359448}"/>
              </a:ext>
            </a:extLst>
          </p:cNvPr>
          <p:cNvSpPr>
            <a:spLocks noGrp="1"/>
          </p:cNvSpPr>
          <p:nvPr>
            <p:ph type="title"/>
          </p:nvPr>
        </p:nvSpPr>
        <p:spPr>
          <a:xfrm>
            <a:off x="189689" y="1700128"/>
            <a:ext cx="2210612" cy="3450887"/>
          </a:xfrm>
        </p:spPr>
        <p:txBody>
          <a:bodyPr>
            <a:normAutofit/>
          </a:bodyPr>
          <a:lstStyle/>
          <a:p>
            <a:r>
              <a:rPr lang="en-US" dirty="0"/>
              <a:t>In-person voting options.</a:t>
            </a:r>
          </a:p>
        </p:txBody>
      </p:sp>
      <p:sp>
        <p:nvSpPr>
          <p:cNvPr id="3" name="Content Placeholder 2">
            <a:extLst>
              <a:ext uri="{FF2B5EF4-FFF2-40B4-BE49-F238E27FC236}">
                <a16:creationId xmlns:a16="http://schemas.microsoft.com/office/drawing/2014/main" id="{C0473A8B-39F7-4110-B7D3-892A6721ECF3}"/>
              </a:ext>
            </a:extLst>
          </p:cNvPr>
          <p:cNvSpPr>
            <a:spLocks noGrp="1"/>
          </p:cNvSpPr>
          <p:nvPr>
            <p:ph idx="1"/>
          </p:nvPr>
        </p:nvSpPr>
        <p:spPr>
          <a:xfrm>
            <a:off x="2725947" y="836082"/>
            <a:ext cx="3821501" cy="5064385"/>
          </a:xfrm>
        </p:spPr>
        <p:txBody>
          <a:bodyPr>
            <a:noAutofit/>
          </a:bodyPr>
          <a:lstStyle/>
          <a:p>
            <a:pPr marL="0" indent="0">
              <a:buNone/>
            </a:pPr>
            <a:r>
              <a:rPr lang="en-US" sz="1200" dirty="0">
                <a:solidFill>
                  <a:schemeClr val="tx1"/>
                </a:solidFill>
              </a:rPr>
              <a:t>In-person voting options will be available for voters to do any of the following:</a:t>
            </a:r>
          </a:p>
          <a:p>
            <a:pPr lvl="1"/>
            <a:r>
              <a:rPr lang="en-US" sz="1200" dirty="0">
                <a:solidFill>
                  <a:schemeClr val="tx1"/>
                </a:solidFill>
              </a:rPr>
              <a:t>Return a voted ballot</a:t>
            </a:r>
          </a:p>
          <a:p>
            <a:pPr lvl="1"/>
            <a:r>
              <a:rPr lang="en-US" sz="1200" dirty="0">
                <a:solidFill>
                  <a:schemeClr val="tx1"/>
                </a:solidFill>
              </a:rPr>
              <a:t>Obtain a second ballot</a:t>
            </a:r>
          </a:p>
          <a:p>
            <a:pPr lvl="1"/>
            <a:r>
              <a:rPr lang="en-US" sz="1200" dirty="0">
                <a:solidFill>
                  <a:schemeClr val="tx1"/>
                </a:solidFill>
              </a:rPr>
              <a:t>Vote on the accessible tablet</a:t>
            </a:r>
          </a:p>
          <a:p>
            <a:pPr lvl="1"/>
            <a:r>
              <a:rPr lang="en-US" sz="1200" dirty="0">
                <a:solidFill>
                  <a:schemeClr val="tx1"/>
                </a:solidFill>
              </a:rPr>
              <a:t>Vote a Spanish ballot on the tablet</a:t>
            </a:r>
          </a:p>
          <a:p>
            <a:pPr lvl="1"/>
            <a:r>
              <a:rPr lang="en-US" sz="1200" dirty="0">
                <a:solidFill>
                  <a:schemeClr val="tx1"/>
                </a:solidFill>
              </a:rPr>
              <a:t>Register and vote on the same day</a:t>
            </a:r>
          </a:p>
          <a:p>
            <a:pPr lvl="1"/>
            <a:r>
              <a:rPr lang="en-US" sz="1200" dirty="0">
                <a:solidFill>
                  <a:schemeClr val="tx1"/>
                </a:solidFill>
              </a:rPr>
              <a:t>Vote provisionally</a:t>
            </a:r>
          </a:p>
          <a:p>
            <a:pPr lvl="1"/>
            <a:r>
              <a:rPr lang="en-US" sz="1200" dirty="0">
                <a:solidFill>
                  <a:schemeClr val="tx1"/>
                </a:solidFill>
              </a:rPr>
              <a:t>Any other voting service</a:t>
            </a:r>
          </a:p>
          <a:p>
            <a:r>
              <a:rPr lang="en-US" sz="1200" dirty="0">
                <a:solidFill>
                  <a:schemeClr val="tx1"/>
                </a:solidFill>
              </a:rPr>
              <a:t>In-person voting locations will include the Santa Cruz County Clerk’s Office and Watsonville City Clerk’s Office. </a:t>
            </a:r>
          </a:p>
          <a:p>
            <a:r>
              <a:rPr lang="en-US" sz="1200" dirty="0">
                <a:solidFill>
                  <a:schemeClr val="tx1"/>
                </a:solidFill>
              </a:rPr>
              <a:t>3 voter service centers to serve voters will open on May 28, and 15 more on June 4. All centers will remain open until, Tuesday, June 7. </a:t>
            </a:r>
          </a:p>
          <a:p>
            <a:r>
              <a:rPr lang="en-US" sz="1200" dirty="0">
                <a:solidFill>
                  <a:schemeClr val="tx1"/>
                </a:solidFill>
              </a:rPr>
              <a:t>All centers will adhere to public safety guidelines regarding mask wearing, disinfecting, physical distances, and any other protocols that may be in place. Since this is an evolving situation and there is no way to know what will be happening in October, voters are directed to check the Santa Cruz County Elections Department’s website at </a:t>
            </a:r>
            <a:r>
              <a:rPr lang="en-US" sz="1200" u="sng" dirty="0">
                <a:solidFill>
                  <a:schemeClr val="tx1"/>
                </a:solidFill>
                <a:hlinkClick r:id="rId2">
                  <a:extLst>
                    <a:ext uri="{A12FA001-AC4F-418D-AE19-62706E023703}">
                      <ahyp:hlinkClr xmlns:ahyp="http://schemas.microsoft.com/office/drawing/2018/hyperlinkcolor" val="tx"/>
                    </a:ext>
                  </a:extLst>
                </a:hlinkClick>
              </a:rPr>
              <a:t>www.votescount.us</a:t>
            </a:r>
            <a:r>
              <a:rPr lang="en-US" sz="1200" u="sng" dirty="0">
                <a:solidFill>
                  <a:schemeClr val="tx1"/>
                </a:solidFill>
              </a:rPr>
              <a:t> </a:t>
            </a:r>
            <a:r>
              <a:rPr lang="en-US" sz="1200" dirty="0">
                <a:solidFill>
                  <a:schemeClr val="tx1"/>
                </a:solidFill>
              </a:rPr>
              <a:t>for the latest voting information. </a:t>
            </a:r>
          </a:p>
        </p:txBody>
      </p:sp>
      <p:pic>
        <p:nvPicPr>
          <p:cNvPr id="7" name="Graphic 6" descr="Bank">
            <a:extLst>
              <a:ext uri="{FF2B5EF4-FFF2-40B4-BE49-F238E27FC236}">
                <a16:creationId xmlns:a16="http://schemas.microsoft.com/office/drawing/2014/main" id="{F729853C-5133-47EB-B738-2E1365BAEA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0336" y="2424022"/>
            <a:ext cx="2278689" cy="2278689"/>
          </a:xfrm>
          <a:prstGeom prst="rect">
            <a:avLst/>
          </a:prstGeom>
        </p:spPr>
      </p:pic>
    </p:spTree>
    <p:extLst>
      <p:ext uri="{BB962C8B-B14F-4D97-AF65-F5344CB8AC3E}">
        <p14:creationId xmlns:p14="http://schemas.microsoft.com/office/powerpoint/2010/main" val="47131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2E2C-8FDE-4E28-9C9C-C153605CDCCC}"/>
              </a:ext>
            </a:extLst>
          </p:cNvPr>
          <p:cNvSpPr>
            <a:spLocks noGrp="1"/>
          </p:cNvSpPr>
          <p:nvPr>
            <p:ph type="title"/>
          </p:nvPr>
        </p:nvSpPr>
        <p:spPr/>
        <p:txBody>
          <a:bodyPr/>
          <a:lstStyle/>
          <a:p>
            <a:r>
              <a:rPr lang="en-US" dirty="0"/>
              <a:t>Vote-by-mail safeguards</a:t>
            </a:r>
          </a:p>
        </p:txBody>
      </p:sp>
      <p:sp>
        <p:nvSpPr>
          <p:cNvPr id="3" name="Content Placeholder 2">
            <a:extLst>
              <a:ext uri="{FF2B5EF4-FFF2-40B4-BE49-F238E27FC236}">
                <a16:creationId xmlns:a16="http://schemas.microsoft.com/office/drawing/2014/main" id="{0B74A63C-8894-40D8-AB8B-CD4E402D7DAC}"/>
              </a:ext>
            </a:extLst>
          </p:cNvPr>
          <p:cNvSpPr>
            <a:spLocks noGrp="1"/>
          </p:cNvSpPr>
          <p:nvPr>
            <p:ph idx="1"/>
          </p:nvPr>
        </p:nvSpPr>
        <p:spPr>
          <a:xfrm>
            <a:off x="2781181" y="1123838"/>
            <a:ext cx="5486400" cy="5484934"/>
          </a:xfrm>
        </p:spPr>
        <p:txBody>
          <a:bodyPr>
            <a:normAutofit fontScale="77500" lnSpcReduction="20000"/>
          </a:bodyPr>
          <a:lstStyle/>
          <a:p>
            <a:pPr marL="0" indent="0">
              <a:buNone/>
            </a:pPr>
            <a:r>
              <a:rPr lang="en-US" b="1" dirty="0">
                <a:solidFill>
                  <a:srgbClr val="FF0000"/>
                </a:solidFill>
              </a:rPr>
              <a:t>Postmark + 7</a:t>
            </a:r>
          </a:p>
          <a:p>
            <a:r>
              <a:rPr lang="en-US" dirty="0">
                <a:solidFill>
                  <a:schemeClr val="tx1"/>
                </a:solidFill>
              </a:rPr>
              <a:t>Vote-by-mail ballots that are postmarked on or before Election Day or is time stamped or date stamped by a bona fide private mail delivery company on or before Election Day and received by the county elections official by the 7th day after the election shall be considered received on time</a:t>
            </a:r>
            <a:r>
              <a:rPr lang="en-US">
                <a:solidFill>
                  <a:schemeClr val="tx1"/>
                </a:solidFill>
              </a:rPr>
              <a:t>. </a:t>
            </a:r>
            <a:endParaRPr lang="en-US" dirty="0">
              <a:solidFill>
                <a:schemeClr val="tx1"/>
              </a:solidFill>
            </a:endParaRPr>
          </a:p>
          <a:p>
            <a:pPr marL="0" indent="0">
              <a:buNone/>
            </a:pPr>
            <a:r>
              <a:rPr lang="en-US" b="1" dirty="0">
                <a:solidFill>
                  <a:srgbClr val="FF0000"/>
                </a:solidFill>
              </a:rPr>
              <a:t>The signature on the ballot envelope is compared to the signature on file. </a:t>
            </a:r>
          </a:p>
          <a:p>
            <a:pPr marL="0" indent="0">
              <a:buNone/>
            </a:pPr>
            <a:r>
              <a:rPr lang="en-US" b="1" dirty="0">
                <a:solidFill>
                  <a:srgbClr val="FF0000"/>
                </a:solidFill>
              </a:rPr>
              <a:t>Cure for unsigned ballot envelopes or non-comparing signatures</a:t>
            </a:r>
            <a:endParaRPr lang="en-US" dirty="0">
              <a:solidFill>
                <a:srgbClr val="FF0000"/>
              </a:solidFill>
            </a:endParaRPr>
          </a:p>
          <a:p>
            <a:r>
              <a:rPr lang="en-US" dirty="0">
                <a:solidFill>
                  <a:schemeClr val="tx1"/>
                </a:solidFill>
              </a:rPr>
              <a:t>Voters who failed to sign their vote-by-mail ballot envelope or has a signature that does not compare to what is on file will have until 2 days prior to the certification of the election to provide a signature on a Signature Statement to the County Elections Department. The Signature Statement may be returned to the County Elections Official by mail, FAX, email, hand-delivered, or dropped off at a voter service center or drop box. </a:t>
            </a:r>
          </a:p>
          <a:p>
            <a:pPr marL="0" indent="0">
              <a:buNone/>
            </a:pPr>
            <a:r>
              <a:rPr lang="en-US" b="1" dirty="0">
                <a:solidFill>
                  <a:srgbClr val="FF0000"/>
                </a:solidFill>
              </a:rPr>
              <a:t>No one can solicit the vote of a vote-by-mail voter, or do any electioneering, while in the residence or in the immediate presence of the voter, and during the time he or she knows the vote-by-mail voter is voting.</a:t>
            </a:r>
          </a:p>
          <a:p>
            <a:r>
              <a:rPr lang="en-US" dirty="0">
                <a:solidFill>
                  <a:schemeClr val="tx1"/>
                </a:solidFill>
              </a:rPr>
              <a:t>Any person who knowingly violates this section is guilty of a misdemeanor.</a:t>
            </a:r>
          </a:p>
          <a:p>
            <a:pPr marL="0" indent="0">
              <a:buNone/>
            </a:pPr>
            <a:br>
              <a:rPr lang="en-US" dirty="0">
                <a:solidFill>
                  <a:schemeClr val="tx1"/>
                </a:solidFill>
              </a:rPr>
            </a:br>
            <a:r>
              <a:rPr lang="en-US" b="1" dirty="0"/>
              <a:t> </a:t>
            </a:r>
            <a:endParaRPr lang="en-US" dirty="0"/>
          </a:p>
          <a:p>
            <a:endParaRPr lang="en-US" dirty="0"/>
          </a:p>
        </p:txBody>
      </p:sp>
    </p:spTree>
    <p:extLst>
      <p:ext uri="{BB962C8B-B14F-4D97-AF65-F5344CB8AC3E}">
        <p14:creationId xmlns:p14="http://schemas.microsoft.com/office/powerpoint/2010/main" val="288601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1865-A92E-49B2-99CF-420549449C69}"/>
              </a:ext>
            </a:extLst>
          </p:cNvPr>
          <p:cNvSpPr>
            <a:spLocks noGrp="1"/>
          </p:cNvSpPr>
          <p:nvPr>
            <p:ph type="title"/>
          </p:nvPr>
        </p:nvSpPr>
        <p:spPr>
          <a:xfrm>
            <a:off x="6671831" y="1700128"/>
            <a:ext cx="2210612" cy="3450887"/>
          </a:xfrm>
        </p:spPr>
        <p:txBody>
          <a:bodyPr>
            <a:normAutofit/>
          </a:bodyPr>
          <a:lstStyle/>
          <a:p>
            <a:r>
              <a:rPr lang="en-US" dirty="0"/>
              <a:t>Know the laws!</a:t>
            </a:r>
            <a:br>
              <a:rPr lang="en-US" dirty="0"/>
            </a:br>
            <a:r>
              <a:rPr lang="en-US" dirty="0"/>
              <a:t>What you can and can’t do</a:t>
            </a:r>
          </a:p>
        </p:txBody>
      </p:sp>
      <p:graphicFrame>
        <p:nvGraphicFramePr>
          <p:cNvPr id="5" name="Content Placeholder 2">
            <a:extLst>
              <a:ext uri="{FF2B5EF4-FFF2-40B4-BE49-F238E27FC236}">
                <a16:creationId xmlns:a16="http://schemas.microsoft.com/office/drawing/2014/main" id="{2BEE3B04-E9A6-4C9A-88F5-0208B8C8F721}"/>
              </a:ext>
            </a:extLst>
          </p:cNvPr>
          <p:cNvGraphicFramePr>
            <a:graphicFrameLocks noGrp="1"/>
          </p:cNvGraphicFramePr>
          <p:nvPr>
            <p:ph idx="1"/>
            <p:extLst>
              <p:ext uri="{D42A27DB-BD31-4B8C-83A1-F6EECF244321}">
                <p14:modId xmlns:p14="http://schemas.microsoft.com/office/powerpoint/2010/main" val="200237728"/>
              </p:ext>
            </p:extLst>
          </p:nvPr>
        </p:nvGraphicFramePr>
        <p:xfrm>
          <a:off x="2806588" y="1376500"/>
          <a:ext cx="5470208" cy="378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16043D7-BCEC-4CEF-AAA4-249528120C46}"/>
              </a:ext>
            </a:extLst>
          </p:cNvPr>
          <p:cNvSpPr txBox="1"/>
          <p:nvPr/>
        </p:nvSpPr>
        <p:spPr>
          <a:xfrm>
            <a:off x="0" y="1802921"/>
            <a:ext cx="2544792" cy="1815882"/>
          </a:xfrm>
          <a:prstGeom prst="rect">
            <a:avLst/>
          </a:prstGeom>
          <a:noFill/>
        </p:spPr>
        <p:txBody>
          <a:bodyPr wrap="square" rtlCol="0">
            <a:spAutoFit/>
          </a:bodyPr>
          <a:lstStyle/>
          <a:p>
            <a:r>
              <a:rPr lang="en-US" sz="2800" dirty="0">
                <a:solidFill>
                  <a:schemeClr val="bg1"/>
                </a:solidFill>
              </a:rPr>
              <a:t>Know the laws!</a:t>
            </a:r>
          </a:p>
          <a:p>
            <a:endParaRPr lang="en-US" sz="2800" dirty="0">
              <a:solidFill>
                <a:schemeClr val="bg1"/>
              </a:solidFill>
            </a:endParaRPr>
          </a:p>
          <a:p>
            <a:r>
              <a:rPr lang="en-US" sz="2800" dirty="0">
                <a:solidFill>
                  <a:schemeClr val="bg1"/>
                </a:solidFill>
              </a:rPr>
              <a:t>What you can and can’t do.</a:t>
            </a:r>
          </a:p>
        </p:txBody>
      </p:sp>
    </p:spTree>
    <p:extLst>
      <p:ext uri="{BB962C8B-B14F-4D97-AF65-F5344CB8AC3E}">
        <p14:creationId xmlns:p14="http://schemas.microsoft.com/office/powerpoint/2010/main" val="228186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682A-2FD2-4BE0-928A-B8CFD9C21A97}"/>
              </a:ext>
            </a:extLst>
          </p:cNvPr>
          <p:cNvSpPr>
            <a:spLocks noGrp="1"/>
          </p:cNvSpPr>
          <p:nvPr>
            <p:ph type="title"/>
          </p:nvPr>
        </p:nvSpPr>
        <p:spPr>
          <a:xfrm>
            <a:off x="189689" y="1700128"/>
            <a:ext cx="2210612" cy="3450887"/>
          </a:xfrm>
        </p:spPr>
        <p:txBody>
          <a:bodyPr>
            <a:normAutofit/>
          </a:bodyPr>
          <a:lstStyle/>
          <a:p>
            <a:r>
              <a:rPr lang="en-US" dirty="0"/>
              <a:t>Raising and spending money</a:t>
            </a:r>
          </a:p>
        </p:txBody>
      </p:sp>
      <p:graphicFrame>
        <p:nvGraphicFramePr>
          <p:cNvPr id="5" name="Content Placeholder 2">
            <a:extLst>
              <a:ext uri="{FF2B5EF4-FFF2-40B4-BE49-F238E27FC236}">
                <a16:creationId xmlns:a16="http://schemas.microsoft.com/office/drawing/2014/main" id="{022C7A1E-A5F8-4D14-BBA6-3CCA64F758B4}"/>
              </a:ext>
            </a:extLst>
          </p:cNvPr>
          <p:cNvGraphicFramePr>
            <a:graphicFrameLocks noGrp="1"/>
          </p:cNvGraphicFramePr>
          <p:nvPr>
            <p:ph idx="1"/>
            <p:extLst>
              <p:ext uri="{D42A27DB-BD31-4B8C-83A1-F6EECF244321}">
                <p14:modId xmlns:p14="http://schemas.microsoft.com/office/powerpoint/2010/main" val="714062833"/>
              </p:ext>
            </p:extLst>
          </p:nvPr>
        </p:nvGraphicFramePr>
        <p:xfrm>
          <a:off x="2819923" y="1521344"/>
          <a:ext cx="5796200" cy="3815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52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6006406"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8D3481-487E-4583-984F-D286AAA9FB56}"/>
              </a:ext>
            </a:extLst>
          </p:cNvPr>
          <p:cNvSpPr>
            <a:spLocks noGrp="1"/>
          </p:cNvSpPr>
          <p:nvPr>
            <p:ph type="title"/>
          </p:nvPr>
        </p:nvSpPr>
        <p:spPr>
          <a:xfrm>
            <a:off x="6292236" y="1123837"/>
            <a:ext cx="2210611" cy="4601183"/>
          </a:xfrm>
        </p:spPr>
        <p:txBody>
          <a:bodyPr>
            <a:normAutofit/>
          </a:bodyPr>
          <a:lstStyle/>
          <a:p>
            <a:r>
              <a:rPr lang="en-US" dirty="0"/>
              <a:t>More campaign filing forms!</a:t>
            </a:r>
          </a:p>
        </p:txBody>
      </p:sp>
      <p:sp>
        <p:nvSpPr>
          <p:cNvPr id="18" name="Rectangle 17">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3A7F4543-6C38-460D-81F7-461E2C3D9FF1}"/>
              </a:ext>
            </a:extLst>
          </p:cNvPr>
          <p:cNvGraphicFramePr>
            <a:graphicFrameLocks noGrp="1"/>
          </p:cNvGraphicFramePr>
          <p:nvPr>
            <p:ph idx="1"/>
            <p:extLst>
              <p:ext uri="{D42A27DB-BD31-4B8C-83A1-F6EECF244321}">
                <p14:modId xmlns:p14="http://schemas.microsoft.com/office/powerpoint/2010/main" val="2039454291"/>
              </p:ext>
            </p:extLst>
          </p:nvPr>
        </p:nvGraphicFramePr>
        <p:xfrm>
          <a:off x="488156" y="1425575"/>
          <a:ext cx="5033962"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83905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82C0C-C5E9-4313-8891-F3FECB507695}"/>
              </a:ext>
            </a:extLst>
          </p:cNvPr>
          <p:cNvPicPr>
            <a:picLocks noChangeAspect="1"/>
          </p:cNvPicPr>
          <p:nvPr/>
        </p:nvPicPr>
        <p:blipFill>
          <a:blip r:embed="rId2"/>
          <a:stretch>
            <a:fillRect/>
          </a:stretch>
        </p:blipFill>
        <p:spPr>
          <a:xfrm>
            <a:off x="444260" y="612218"/>
            <a:ext cx="8268419" cy="5581548"/>
          </a:xfrm>
          <a:prstGeom prst="rect">
            <a:avLst/>
          </a:prstGeom>
        </p:spPr>
      </p:pic>
    </p:spTree>
    <p:extLst>
      <p:ext uri="{BB962C8B-B14F-4D97-AF65-F5344CB8AC3E}">
        <p14:creationId xmlns:p14="http://schemas.microsoft.com/office/powerpoint/2010/main" val="19674677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D697FA-1A77-41C8-801C-1FD27467BAC1}"/>
              </a:ext>
            </a:extLst>
          </p:cNvPr>
          <p:cNvSpPr>
            <a:spLocks noGrp="1"/>
          </p:cNvSpPr>
          <p:nvPr>
            <p:ph type="title"/>
          </p:nvPr>
        </p:nvSpPr>
        <p:spPr>
          <a:xfrm>
            <a:off x="189689" y="1700128"/>
            <a:ext cx="2210612" cy="3450887"/>
          </a:xfrm>
        </p:spPr>
        <p:txBody>
          <a:bodyPr>
            <a:normAutofit/>
          </a:bodyPr>
          <a:lstStyle/>
          <a:p>
            <a:r>
              <a:rPr lang="en-US" dirty="0"/>
              <a:t>Don’t be late!</a:t>
            </a:r>
          </a:p>
        </p:txBody>
      </p:sp>
      <p:sp>
        <p:nvSpPr>
          <p:cNvPr id="10" name="Content Placeholder 9">
            <a:extLst>
              <a:ext uri="{FF2B5EF4-FFF2-40B4-BE49-F238E27FC236}">
                <a16:creationId xmlns:a16="http://schemas.microsoft.com/office/drawing/2014/main" id="{1334CE12-74A2-42E8-B9B2-787CB60729CC}"/>
              </a:ext>
            </a:extLst>
          </p:cNvPr>
          <p:cNvSpPr>
            <a:spLocks noGrp="1"/>
          </p:cNvSpPr>
          <p:nvPr>
            <p:ph idx="1"/>
          </p:nvPr>
        </p:nvSpPr>
        <p:spPr>
          <a:xfrm>
            <a:off x="2734574" y="828136"/>
            <a:ext cx="4175184" cy="5244860"/>
          </a:xfrm>
        </p:spPr>
        <p:txBody>
          <a:bodyPr>
            <a:normAutofit fontScale="55000" lnSpcReduction="20000"/>
          </a:bodyPr>
          <a:lstStyle/>
          <a:p>
            <a:r>
              <a:rPr lang="en-US" sz="2500" dirty="0">
                <a:solidFill>
                  <a:schemeClr val="tx1"/>
                </a:solidFill>
              </a:rPr>
              <a:t>There are no provisions for granting “extensions” of the filing deadlines.</a:t>
            </a:r>
          </a:p>
          <a:p>
            <a:r>
              <a:rPr lang="en-US" sz="2500" dirty="0">
                <a:solidFill>
                  <a:schemeClr val="tx1"/>
                </a:solidFill>
              </a:rPr>
              <a:t>If a candidate, officeholder, or committee is required to file a statement and has failed to do so by the deadline, we will:</a:t>
            </a:r>
          </a:p>
          <a:p>
            <a:pPr lvl="1"/>
            <a:r>
              <a:rPr lang="en-US" sz="2500" dirty="0">
                <a:solidFill>
                  <a:schemeClr val="tx1"/>
                </a:solidFill>
              </a:rPr>
              <a:t>Call you</a:t>
            </a:r>
          </a:p>
          <a:p>
            <a:pPr lvl="1"/>
            <a:r>
              <a:rPr lang="en-US" sz="2500" dirty="0">
                <a:solidFill>
                  <a:schemeClr val="tx1"/>
                </a:solidFill>
              </a:rPr>
              <a:t>Provide written notice that statement must be filed within 10 days (5 days for 2nd Pre-Election Statement) noting that a fine of $10 per day beginning the day after the filing deadline until the date the statement is filed will be assessed unless waived by the Elections Official.  The </a:t>
            </a:r>
            <a:r>
              <a:rPr lang="en-US" sz="2500" b="1" dirty="0">
                <a:solidFill>
                  <a:schemeClr val="tx1"/>
                </a:solidFill>
              </a:rPr>
              <a:t>maximum</a:t>
            </a:r>
            <a:r>
              <a:rPr lang="en-US" sz="2500" dirty="0">
                <a:solidFill>
                  <a:schemeClr val="tx1"/>
                </a:solidFill>
              </a:rPr>
              <a:t> penalty is $100 or the total amount of contributions received or the total amount of expenditures made (whichever is greater) during the period covered by the late statement.</a:t>
            </a:r>
          </a:p>
          <a:p>
            <a:r>
              <a:rPr lang="en-US" sz="2500" dirty="0">
                <a:solidFill>
                  <a:schemeClr val="tx1"/>
                </a:solidFill>
              </a:rPr>
              <a:t>Fines may not be waived if statement is not filed within 10 days after specific notice is sent by the elections official (or 5 days for 2nd Pre-Election Statements).</a:t>
            </a:r>
          </a:p>
          <a:p>
            <a:r>
              <a:rPr lang="en-US" sz="2500" dirty="0">
                <a:solidFill>
                  <a:schemeClr val="tx1"/>
                </a:solidFill>
              </a:rPr>
              <a:t>Failure to file a statement after appropriate notice will be referred to an enforcement official and can result in substantial criminal, civil and administrative penalties.</a:t>
            </a:r>
          </a:p>
          <a:p>
            <a:endParaRPr lang="en-US" sz="825" dirty="0"/>
          </a:p>
        </p:txBody>
      </p:sp>
      <p:pic>
        <p:nvPicPr>
          <p:cNvPr id="14" name="Graphic 13" descr="Gavel">
            <a:extLst>
              <a:ext uri="{FF2B5EF4-FFF2-40B4-BE49-F238E27FC236}">
                <a16:creationId xmlns:a16="http://schemas.microsoft.com/office/drawing/2014/main" id="{48FE8EC2-0C85-46F8-B4E3-FC56F1B624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61184" y="2234195"/>
            <a:ext cx="2389609" cy="2389609"/>
          </a:xfrm>
          <a:prstGeom prst="rect">
            <a:avLst/>
          </a:prstGeom>
        </p:spPr>
      </p:pic>
    </p:spTree>
    <p:extLst>
      <p:ext uri="{BB962C8B-B14F-4D97-AF65-F5344CB8AC3E}">
        <p14:creationId xmlns:p14="http://schemas.microsoft.com/office/powerpoint/2010/main" val="227961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4D31-CFAB-4E0A-AD36-E7FE94660DDE}"/>
              </a:ext>
            </a:extLst>
          </p:cNvPr>
          <p:cNvSpPr>
            <a:spLocks noGrp="1"/>
          </p:cNvSpPr>
          <p:nvPr>
            <p:ph type="title"/>
          </p:nvPr>
        </p:nvSpPr>
        <p:spPr/>
        <p:txBody>
          <a:bodyPr/>
          <a:lstStyle/>
          <a:p>
            <a:r>
              <a:rPr lang="en-US" dirty="0"/>
              <a:t>How to contact us. </a:t>
            </a:r>
            <a:br>
              <a:rPr lang="en-US" dirty="0"/>
            </a:br>
            <a:r>
              <a:rPr lang="en-US" dirty="0"/>
              <a:t>Ask questions. </a:t>
            </a:r>
            <a:br>
              <a:rPr lang="en-US" dirty="0"/>
            </a:br>
            <a:r>
              <a:rPr lang="en-US" dirty="0"/>
              <a:t>Get help!</a:t>
            </a:r>
          </a:p>
        </p:txBody>
      </p:sp>
      <p:sp>
        <p:nvSpPr>
          <p:cNvPr id="4" name="Content Placeholder 3">
            <a:extLst>
              <a:ext uri="{FF2B5EF4-FFF2-40B4-BE49-F238E27FC236}">
                <a16:creationId xmlns:a16="http://schemas.microsoft.com/office/drawing/2014/main" id="{7D9A9E85-43B4-499F-9B7B-7C88C4F4DEF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1BD2372-B7B2-43F0-9B40-9A53406EF142}"/>
              </a:ext>
            </a:extLst>
          </p:cNvPr>
          <p:cNvPicPr>
            <a:picLocks noChangeAspect="1"/>
          </p:cNvPicPr>
          <p:nvPr/>
        </p:nvPicPr>
        <p:blipFill>
          <a:blip r:embed="rId2"/>
          <a:stretch>
            <a:fillRect/>
          </a:stretch>
        </p:blipFill>
        <p:spPr>
          <a:xfrm>
            <a:off x="2863250" y="240513"/>
            <a:ext cx="5525101" cy="6212045"/>
          </a:xfrm>
          <a:prstGeom prst="rect">
            <a:avLst/>
          </a:prstGeom>
        </p:spPr>
      </p:pic>
    </p:spTree>
    <p:extLst>
      <p:ext uri="{BB962C8B-B14F-4D97-AF65-F5344CB8AC3E}">
        <p14:creationId xmlns:p14="http://schemas.microsoft.com/office/powerpoint/2010/main" val="408077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26DBF-BD81-4B78-8D2D-F4656F80FE5F}"/>
              </a:ext>
            </a:extLst>
          </p:cNvPr>
          <p:cNvSpPr>
            <a:spLocks noGrp="1"/>
          </p:cNvSpPr>
          <p:nvPr>
            <p:ph type="title"/>
          </p:nvPr>
        </p:nvSpPr>
        <p:spPr>
          <a:xfrm>
            <a:off x="6292236" y="1123837"/>
            <a:ext cx="2210611" cy="4601183"/>
          </a:xfrm>
        </p:spPr>
        <p:txBody>
          <a:bodyPr>
            <a:normAutofit/>
          </a:bodyPr>
          <a:lstStyle/>
          <a:p>
            <a:r>
              <a:rPr lang="en-US" dirty="0">
                <a:solidFill>
                  <a:schemeClr val="tx1"/>
                </a:solidFill>
              </a:rPr>
              <a:t>Need Help? </a:t>
            </a:r>
            <a:br>
              <a:rPr lang="en-US" dirty="0">
                <a:solidFill>
                  <a:schemeClr val="tx1"/>
                </a:solidFill>
              </a:rPr>
            </a:br>
            <a:r>
              <a:rPr lang="en-US" dirty="0">
                <a:solidFill>
                  <a:schemeClr val="tx1"/>
                </a:solidFill>
              </a:rPr>
              <a:t>Contact the FPPC!</a:t>
            </a:r>
          </a:p>
        </p:txBody>
      </p:sp>
      <p:sp>
        <p:nvSpPr>
          <p:cNvPr id="3" name="Content Placeholder 2">
            <a:extLst>
              <a:ext uri="{FF2B5EF4-FFF2-40B4-BE49-F238E27FC236}">
                <a16:creationId xmlns:a16="http://schemas.microsoft.com/office/drawing/2014/main" id="{E5B79D4C-0D22-4A7A-93E3-C52418528252}"/>
              </a:ext>
            </a:extLst>
          </p:cNvPr>
          <p:cNvSpPr>
            <a:spLocks noGrp="1"/>
          </p:cNvSpPr>
          <p:nvPr>
            <p:ph idx="1"/>
          </p:nvPr>
        </p:nvSpPr>
        <p:spPr>
          <a:xfrm>
            <a:off x="482599" y="864108"/>
            <a:ext cx="5240351" cy="5120640"/>
          </a:xfrm>
        </p:spPr>
        <p:txBody>
          <a:bodyPr>
            <a:normAutofit/>
          </a:bodyPr>
          <a:lstStyle/>
          <a:p>
            <a:pPr marL="0" indent="0">
              <a:buNone/>
            </a:pPr>
            <a:r>
              <a:rPr lang="en-US" sz="1600" b="1" dirty="0">
                <a:solidFill>
                  <a:schemeClr val="tx1"/>
                </a:solidFill>
              </a:rPr>
              <a:t>Email:  </a:t>
            </a:r>
            <a:r>
              <a:rPr lang="en-US" sz="1600" dirty="0">
                <a:solidFill>
                  <a:schemeClr val="tx1"/>
                </a:solidFill>
                <a:hlinkClick r:id="rId2"/>
              </a:rPr>
              <a:t>advice@fppc.ca.gov</a:t>
            </a:r>
            <a:endParaRPr lang="en-US" sz="1600" dirty="0">
              <a:solidFill>
                <a:schemeClr val="tx1"/>
              </a:solidFill>
            </a:endParaRPr>
          </a:p>
          <a:p>
            <a:pPr marL="0" indent="0">
              <a:buNone/>
            </a:pPr>
            <a:r>
              <a:rPr lang="en-US" sz="1600" dirty="0">
                <a:solidFill>
                  <a:schemeClr val="tx1"/>
                </a:solidFill>
              </a:rPr>
              <a:t>or</a:t>
            </a:r>
          </a:p>
          <a:p>
            <a:pPr marL="0" indent="0">
              <a:buNone/>
            </a:pPr>
            <a:r>
              <a:rPr lang="en-US" sz="1600" b="1" dirty="0">
                <a:solidFill>
                  <a:schemeClr val="tx1"/>
                </a:solidFill>
              </a:rPr>
              <a:t>Phone:  </a:t>
            </a:r>
            <a:r>
              <a:rPr lang="en-US" sz="1600" dirty="0">
                <a:solidFill>
                  <a:schemeClr val="tx1"/>
                </a:solidFill>
              </a:rPr>
              <a:t>866-ASK-FPPC (1-866-275-3772)</a:t>
            </a:r>
            <a:br>
              <a:rPr lang="en-US" sz="1600" dirty="0">
                <a:solidFill>
                  <a:schemeClr val="tx1"/>
                </a:solidFill>
              </a:rPr>
            </a:br>
            <a:r>
              <a:rPr lang="en-US" sz="1600" dirty="0">
                <a:solidFill>
                  <a:schemeClr val="tx1"/>
                </a:solidFill>
              </a:rPr>
              <a:t>Telephone advice is available</a:t>
            </a:r>
            <a:br>
              <a:rPr lang="en-US" sz="1600" dirty="0">
                <a:solidFill>
                  <a:schemeClr val="tx1"/>
                </a:solidFill>
              </a:rPr>
            </a:br>
            <a:r>
              <a:rPr lang="en-US" sz="1600" dirty="0">
                <a:solidFill>
                  <a:schemeClr val="tx1"/>
                </a:solidFill>
              </a:rPr>
              <a:t>Monday through Thursday: 9am - 11:30am</a:t>
            </a:r>
          </a:p>
          <a:p>
            <a:pPr marL="0" indent="0">
              <a:buNone/>
            </a:pPr>
            <a:r>
              <a:rPr lang="en-US" sz="1600" dirty="0">
                <a:solidFill>
                  <a:schemeClr val="tx1"/>
                </a:solidFill>
              </a:rPr>
              <a:t>Other Resources:</a:t>
            </a:r>
          </a:p>
          <a:p>
            <a:pPr marL="0" indent="0">
              <a:buNone/>
            </a:pPr>
            <a:r>
              <a:rPr lang="en-US" sz="1600" b="1" dirty="0">
                <a:solidFill>
                  <a:schemeClr val="tx1"/>
                </a:solidFill>
              </a:rPr>
              <a:t>Candidate Toolkit: </a:t>
            </a:r>
            <a:r>
              <a:rPr lang="en-US" sz="1600" dirty="0">
                <a:solidFill>
                  <a:schemeClr val="tx1"/>
                </a:solidFill>
                <a:hlinkClick r:id="rId3"/>
              </a:rPr>
              <a:t>http://fppc.ca.gov/learn/campaign-rules/candidate-toolkit-getting-started.html</a:t>
            </a:r>
            <a:endParaRPr lang="en-US" sz="1600" dirty="0">
              <a:solidFill>
                <a:schemeClr val="tx1"/>
              </a:solidFill>
            </a:endParaRPr>
          </a:p>
          <a:p>
            <a:pPr marL="0" indent="0">
              <a:buNone/>
            </a:pPr>
            <a:r>
              <a:rPr lang="en-US" sz="1600" b="1" dirty="0">
                <a:solidFill>
                  <a:schemeClr val="tx1"/>
                </a:solidFill>
              </a:rPr>
              <a:t>Online video and slides: </a:t>
            </a:r>
            <a:r>
              <a:rPr lang="en-US" sz="1600" dirty="0">
                <a:solidFill>
                  <a:schemeClr val="tx1"/>
                </a:solidFill>
                <a:hlinkClick r:id="rId4"/>
              </a:rPr>
              <a:t>http://www.fppc.ca.gov/learn/campaign-rules/candidate-and-treasurer-online-video.html</a:t>
            </a:r>
            <a:endParaRPr lang="en-US" sz="1600" dirty="0">
              <a:solidFill>
                <a:schemeClr val="tx1"/>
              </a:solidFill>
            </a:endParaRPr>
          </a:p>
          <a:p>
            <a:pPr marL="0" indent="0">
              <a:buNone/>
            </a:pPr>
            <a:r>
              <a:rPr lang="en-US" sz="1600" b="1" dirty="0">
                <a:solidFill>
                  <a:schemeClr val="tx1"/>
                </a:solidFill>
              </a:rPr>
              <a:t>Workshops: </a:t>
            </a:r>
            <a:r>
              <a:rPr lang="en-US" sz="1600" dirty="0">
                <a:solidFill>
                  <a:schemeClr val="tx1"/>
                </a:solidFill>
              </a:rPr>
              <a:t>available on the FPPC website </a:t>
            </a:r>
            <a:r>
              <a:rPr lang="en-US" sz="1600" dirty="0">
                <a:solidFill>
                  <a:schemeClr val="tx1"/>
                </a:solidFill>
                <a:hlinkClick r:id="rId5"/>
              </a:rPr>
              <a:t>https://www.fppc.ca.gov/learn/training-and-outreach.html</a:t>
            </a:r>
            <a:r>
              <a:rPr lang="en-US" sz="1600" dirty="0">
                <a:solidFill>
                  <a:schemeClr val="tx1"/>
                </a:solidFill>
              </a:rPr>
              <a:t> </a:t>
            </a:r>
          </a:p>
          <a:p>
            <a:pPr marL="0" indent="0">
              <a:buNone/>
            </a:pPr>
            <a:endParaRPr lang="en-US" sz="1600" b="1" dirty="0">
              <a:solidFill>
                <a:schemeClr val="tx1"/>
              </a:solidFill>
            </a:endParaRPr>
          </a:p>
        </p:txBody>
      </p:sp>
      <p:sp>
        <p:nvSpPr>
          <p:cNvPr id="12" name="Rectangle 11">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69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a:extLst>
              <a:ext uri="{FF2B5EF4-FFF2-40B4-BE49-F238E27FC236}">
                <a16:creationId xmlns:a16="http://schemas.microsoft.com/office/drawing/2014/main" id="{872E6747-C420-4C4D-817B-78229E0B0BAE}"/>
              </a:ext>
            </a:extLst>
          </p:cNvPr>
          <p:cNvSpPr>
            <a:spLocks noGrp="1"/>
          </p:cNvSpPr>
          <p:nvPr>
            <p:ph type="title"/>
          </p:nvPr>
        </p:nvSpPr>
        <p:spPr>
          <a:xfrm>
            <a:off x="802386" y="4590661"/>
            <a:ext cx="7658146" cy="1065690"/>
          </a:xfrm>
        </p:spPr>
        <p:txBody>
          <a:bodyPr vert="horz" lIns="91440" tIns="45720" rIns="91440" bIns="45720" rtlCol="0" anchor="b">
            <a:normAutofit/>
          </a:bodyPr>
          <a:lstStyle/>
          <a:p>
            <a:r>
              <a:rPr lang="en-US" sz="3200" spc="-100" dirty="0"/>
              <a:t>Two of my favorite pages in the Candidate’s Handbook</a:t>
            </a:r>
          </a:p>
        </p:txBody>
      </p:sp>
      <p:pic>
        <p:nvPicPr>
          <p:cNvPr id="12" name="Content Placeholder 11">
            <a:extLst>
              <a:ext uri="{FF2B5EF4-FFF2-40B4-BE49-F238E27FC236}">
                <a16:creationId xmlns:a16="http://schemas.microsoft.com/office/drawing/2014/main" id="{076F3488-059E-4A44-98ED-ADA6CBB71298}"/>
              </a:ext>
            </a:extLst>
          </p:cNvPr>
          <p:cNvPicPr>
            <a:picLocks noGrp="1" noChangeAspect="1"/>
          </p:cNvPicPr>
          <p:nvPr>
            <p:ph sz="half" idx="1"/>
          </p:nvPr>
        </p:nvPicPr>
        <p:blipFill>
          <a:blip r:embed="rId2"/>
          <a:stretch>
            <a:fillRect/>
          </a:stretch>
        </p:blipFill>
        <p:spPr>
          <a:xfrm>
            <a:off x="797768" y="731709"/>
            <a:ext cx="3592495" cy="3062601"/>
          </a:xfrm>
          <a:prstGeom prst="rect">
            <a:avLst/>
          </a:prstGeom>
        </p:spPr>
      </p:pic>
      <p:pic>
        <p:nvPicPr>
          <p:cNvPr id="13" name="Content Placeholder 12">
            <a:extLst>
              <a:ext uri="{FF2B5EF4-FFF2-40B4-BE49-F238E27FC236}">
                <a16:creationId xmlns:a16="http://schemas.microsoft.com/office/drawing/2014/main" id="{169D998E-FEE9-42E7-924B-E45F96BAE6AC}"/>
              </a:ext>
            </a:extLst>
          </p:cNvPr>
          <p:cNvPicPr>
            <a:picLocks noGrp="1" noChangeAspect="1"/>
          </p:cNvPicPr>
          <p:nvPr>
            <p:ph sz="half" idx="2"/>
          </p:nvPr>
        </p:nvPicPr>
        <p:blipFill>
          <a:blip r:embed="rId3"/>
          <a:stretch>
            <a:fillRect/>
          </a:stretch>
        </p:blipFill>
        <p:spPr>
          <a:xfrm>
            <a:off x="5164749" y="484632"/>
            <a:ext cx="2770469" cy="3556755"/>
          </a:xfrm>
          <a:prstGeom prst="rect">
            <a:avLst/>
          </a:prstGeom>
        </p:spPr>
      </p:pic>
    </p:spTree>
    <p:extLst>
      <p:ext uri="{BB962C8B-B14F-4D97-AF65-F5344CB8AC3E}">
        <p14:creationId xmlns:p14="http://schemas.microsoft.com/office/powerpoint/2010/main" val="68091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AD64F3C-6AB0-4E9A-A62E-A494E0B91E89}"/>
              </a:ext>
            </a:extLst>
          </p:cNvPr>
          <p:cNvSpPr>
            <a:spLocks noGrp="1"/>
          </p:cNvSpPr>
          <p:nvPr>
            <p:ph type="title"/>
          </p:nvPr>
        </p:nvSpPr>
        <p:spPr>
          <a:xfrm>
            <a:off x="6671831" y="1123837"/>
            <a:ext cx="2210611" cy="4601183"/>
          </a:xfrm>
        </p:spPr>
        <p:txBody>
          <a:bodyPr>
            <a:normAutofit/>
          </a:bodyPr>
          <a:lstStyle/>
          <a:p>
            <a:r>
              <a:rPr lang="en-US" dirty="0"/>
              <a:t>Form 700 Conflict of Interest Statement</a:t>
            </a:r>
          </a:p>
        </p:txBody>
      </p:sp>
      <p:sp>
        <p:nvSpPr>
          <p:cNvPr id="21" name="Rectangle 1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CF760FB9-CFDC-4C65-A38F-B28A4A70467C}"/>
              </a:ext>
            </a:extLst>
          </p:cNvPr>
          <p:cNvGraphicFramePr>
            <a:graphicFrameLocks noGrp="1"/>
          </p:cNvGraphicFramePr>
          <p:nvPr>
            <p:ph idx="1"/>
            <p:extLst>
              <p:ext uri="{D42A27DB-BD31-4B8C-83A1-F6EECF244321}">
                <p14:modId xmlns:p14="http://schemas.microsoft.com/office/powerpoint/2010/main" val="158981043"/>
              </p:ext>
            </p:extLst>
          </p:nvPr>
        </p:nvGraphicFramePr>
        <p:xfrm>
          <a:off x="649985" y="933854"/>
          <a:ext cx="5470207"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5303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BF3-10D9-4A6D-893D-2220E765A566}"/>
              </a:ext>
            </a:extLst>
          </p:cNvPr>
          <p:cNvSpPr>
            <a:spLocks noGrp="1"/>
          </p:cNvSpPr>
          <p:nvPr>
            <p:ph type="title"/>
          </p:nvPr>
        </p:nvSpPr>
        <p:spPr>
          <a:xfrm>
            <a:off x="189689" y="1700128"/>
            <a:ext cx="2210612" cy="3450887"/>
          </a:xfrm>
        </p:spPr>
        <p:txBody>
          <a:bodyPr>
            <a:normAutofit/>
          </a:bodyPr>
          <a:lstStyle/>
          <a:p>
            <a:r>
              <a:rPr lang="en-US" dirty="0"/>
              <a:t>Write-in Candidates</a:t>
            </a:r>
            <a:br>
              <a:rPr lang="en-US" dirty="0"/>
            </a:br>
            <a:br>
              <a:rPr lang="en-US" dirty="0"/>
            </a:br>
            <a:r>
              <a:rPr lang="en-US" dirty="0"/>
              <a:t>File April 11 to May 24</a:t>
            </a:r>
          </a:p>
        </p:txBody>
      </p:sp>
      <p:graphicFrame>
        <p:nvGraphicFramePr>
          <p:cNvPr id="5" name="Content Placeholder 2">
            <a:extLst>
              <a:ext uri="{FF2B5EF4-FFF2-40B4-BE49-F238E27FC236}">
                <a16:creationId xmlns:a16="http://schemas.microsoft.com/office/drawing/2014/main" id="{16B80EFF-C9EF-40A8-9A06-39F9C8697320}"/>
              </a:ext>
            </a:extLst>
          </p:cNvPr>
          <p:cNvGraphicFramePr>
            <a:graphicFrameLocks noGrp="1"/>
          </p:cNvGraphicFramePr>
          <p:nvPr>
            <p:ph idx="1"/>
            <p:extLst>
              <p:ext uri="{D42A27DB-BD31-4B8C-83A1-F6EECF244321}">
                <p14:modId xmlns:p14="http://schemas.microsoft.com/office/powerpoint/2010/main" val="334852697"/>
              </p:ext>
            </p:extLst>
          </p:nvPr>
        </p:nvGraphicFramePr>
        <p:xfrm>
          <a:off x="2648309" y="1095554"/>
          <a:ext cx="6012612" cy="4666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6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31F1E-CEF7-4F28-B154-1094B11BDBF0}"/>
              </a:ext>
            </a:extLst>
          </p:cNvPr>
          <p:cNvSpPr>
            <a:spLocks noGrp="1"/>
          </p:cNvSpPr>
          <p:nvPr>
            <p:ph type="title"/>
          </p:nvPr>
        </p:nvSpPr>
        <p:spPr>
          <a:xfrm>
            <a:off x="189689" y="1700128"/>
            <a:ext cx="2210612" cy="3450887"/>
          </a:xfrm>
        </p:spPr>
        <p:txBody>
          <a:bodyPr>
            <a:normAutofit fontScale="90000"/>
          </a:bodyPr>
          <a:lstStyle/>
          <a:p>
            <a:r>
              <a:rPr lang="en-US" dirty="0">
                <a:solidFill>
                  <a:schemeClr val="bg1"/>
                </a:solidFill>
              </a:rPr>
              <a:t>Election Night</a:t>
            </a:r>
            <a:br>
              <a:rPr lang="en-US" dirty="0">
                <a:solidFill>
                  <a:schemeClr val="bg1"/>
                </a:solidFill>
              </a:rPr>
            </a:br>
            <a:br>
              <a:rPr lang="en-US" dirty="0">
                <a:solidFill>
                  <a:schemeClr val="bg1"/>
                </a:solidFill>
              </a:rPr>
            </a:br>
            <a:r>
              <a:rPr lang="en-US" dirty="0">
                <a:solidFill>
                  <a:schemeClr val="bg1"/>
                </a:solidFill>
              </a:rPr>
              <a:t>Polls close at 8pm</a:t>
            </a:r>
            <a:br>
              <a:rPr lang="en-US" dirty="0">
                <a:solidFill>
                  <a:schemeClr val="bg1"/>
                </a:solidFill>
              </a:rPr>
            </a:br>
            <a:br>
              <a:rPr lang="en-US" dirty="0">
                <a:solidFill>
                  <a:schemeClr val="bg1"/>
                </a:solidFill>
              </a:rPr>
            </a:br>
            <a:r>
              <a:rPr lang="en-US" dirty="0">
                <a:solidFill>
                  <a:schemeClr val="bg1"/>
                </a:solidFill>
              </a:rPr>
              <a:t>Ballot drop boxes close at 8pm</a:t>
            </a:r>
          </a:p>
        </p:txBody>
      </p:sp>
      <p:graphicFrame>
        <p:nvGraphicFramePr>
          <p:cNvPr id="5" name="Content Placeholder 2">
            <a:extLst>
              <a:ext uri="{FF2B5EF4-FFF2-40B4-BE49-F238E27FC236}">
                <a16:creationId xmlns:a16="http://schemas.microsoft.com/office/drawing/2014/main" id="{8B0337B0-4D1A-4474-BAA8-E07B06D84A52}"/>
              </a:ext>
            </a:extLst>
          </p:cNvPr>
          <p:cNvGraphicFramePr>
            <a:graphicFrameLocks noGrp="1"/>
          </p:cNvGraphicFramePr>
          <p:nvPr>
            <p:ph idx="1"/>
            <p:extLst>
              <p:ext uri="{D42A27DB-BD31-4B8C-83A1-F6EECF244321}">
                <p14:modId xmlns:p14="http://schemas.microsoft.com/office/powerpoint/2010/main" val="2694888981"/>
              </p:ext>
            </p:extLst>
          </p:nvPr>
        </p:nvGraphicFramePr>
        <p:xfrm>
          <a:off x="3044952" y="1426464"/>
          <a:ext cx="5328412" cy="3998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31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DCCA-B83B-4ACD-820F-C9E3AB9328E4}"/>
              </a:ext>
            </a:extLst>
          </p:cNvPr>
          <p:cNvSpPr>
            <a:spLocks noGrp="1"/>
          </p:cNvSpPr>
          <p:nvPr>
            <p:ph type="title"/>
          </p:nvPr>
        </p:nvSpPr>
        <p:spPr>
          <a:xfrm>
            <a:off x="189689" y="1700128"/>
            <a:ext cx="2210612" cy="3450887"/>
          </a:xfrm>
        </p:spPr>
        <p:txBody>
          <a:bodyPr>
            <a:normAutofit/>
          </a:bodyPr>
          <a:lstStyle/>
          <a:p>
            <a:r>
              <a:rPr lang="en-US" dirty="0"/>
              <a:t>The Canvass</a:t>
            </a:r>
            <a:br>
              <a:rPr lang="en-US" dirty="0"/>
            </a:br>
            <a:br>
              <a:rPr lang="en-US" dirty="0"/>
            </a:br>
            <a:r>
              <a:rPr lang="en-US" dirty="0"/>
              <a:t>Like fine wine, it takes time. </a:t>
            </a:r>
          </a:p>
        </p:txBody>
      </p:sp>
      <p:sp>
        <p:nvSpPr>
          <p:cNvPr id="8" name="Content Placeholder 2">
            <a:extLst>
              <a:ext uri="{FF2B5EF4-FFF2-40B4-BE49-F238E27FC236}">
                <a16:creationId xmlns:a16="http://schemas.microsoft.com/office/drawing/2014/main" id="{87EB05FC-3483-46D3-AF42-22DE4D445F6C}"/>
              </a:ext>
            </a:extLst>
          </p:cNvPr>
          <p:cNvSpPr>
            <a:spLocks noGrp="1"/>
          </p:cNvSpPr>
          <p:nvPr>
            <p:ph idx="1"/>
          </p:nvPr>
        </p:nvSpPr>
        <p:spPr>
          <a:xfrm>
            <a:off x="2803585" y="802256"/>
            <a:ext cx="4485736" cy="5218982"/>
          </a:xfrm>
        </p:spPr>
        <p:txBody>
          <a:bodyPr>
            <a:normAutofit/>
          </a:bodyPr>
          <a:lstStyle/>
          <a:p>
            <a:r>
              <a:rPr lang="en-US" sz="1400" dirty="0">
                <a:solidFill>
                  <a:schemeClr val="tx1"/>
                </a:solidFill>
              </a:rPr>
              <a:t>The Canvass is the official tally of votes for any given election. The purpose of the canvass is to account for  every ballot cast and ensure that every valid vote cast is counted accurately in the final election totals. </a:t>
            </a:r>
          </a:p>
          <a:p>
            <a:r>
              <a:rPr lang="en-US" sz="1400" dirty="0">
                <a:solidFill>
                  <a:schemeClr val="tx1"/>
                </a:solidFill>
              </a:rPr>
              <a:t>The Canvass accounts for every ballot cast on Election Day, every qualified returned ballot from voters who voted using the ballot we mail them, every qualified Same Day Voter Registration ballot, every accepted provisional ballot, every challenged ballot, and every qualified military and overseas ballot.</a:t>
            </a:r>
          </a:p>
          <a:p>
            <a:r>
              <a:rPr lang="en-US" sz="1400" dirty="0">
                <a:solidFill>
                  <a:schemeClr val="tx1"/>
                </a:solidFill>
              </a:rPr>
              <a:t>The Canvass enables an election official to resolve discrepancies, correct errors, and take any remedial actions necessary to ensure completeness and accuracy before certifying the election. </a:t>
            </a:r>
          </a:p>
          <a:p>
            <a:r>
              <a:rPr lang="en-US" sz="1400" dirty="0">
                <a:solidFill>
                  <a:schemeClr val="tx1"/>
                </a:solidFill>
              </a:rPr>
              <a:t>Estimated number of outstanding ballots will be prepared by Friday, including the number of Same Day and Provisional Ballots. We will not have the number by district until the ballots are all keyed in as returned.</a:t>
            </a:r>
          </a:p>
          <a:p>
            <a:r>
              <a:rPr lang="en-US" sz="1400" dirty="0">
                <a:solidFill>
                  <a:schemeClr val="tx1"/>
                </a:solidFill>
              </a:rPr>
              <a:t>There are several audits conducted during the Canvass to verify the results including a 1% manual tally of the results making sure every contest is audited. </a:t>
            </a:r>
          </a:p>
        </p:txBody>
      </p:sp>
      <p:pic>
        <p:nvPicPr>
          <p:cNvPr id="7" name="Graphic 6" descr="Id Badge">
            <a:extLst>
              <a:ext uri="{FF2B5EF4-FFF2-40B4-BE49-F238E27FC236}">
                <a16:creationId xmlns:a16="http://schemas.microsoft.com/office/drawing/2014/main" id="{DEA617C9-A08D-4149-9B01-B32F1E9682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9550" y="2522795"/>
            <a:ext cx="1488488" cy="1488488"/>
          </a:xfrm>
          <a:prstGeom prst="rect">
            <a:avLst/>
          </a:prstGeom>
        </p:spPr>
      </p:pic>
      <p:pic>
        <p:nvPicPr>
          <p:cNvPr id="6" name="Graphic 5" descr="Wine">
            <a:extLst>
              <a:ext uri="{FF2B5EF4-FFF2-40B4-BE49-F238E27FC236}">
                <a16:creationId xmlns:a16="http://schemas.microsoft.com/office/drawing/2014/main" id="{0F33A63C-B11A-46F4-B4F5-116F328A60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095" y="4808115"/>
            <a:ext cx="685800" cy="685800"/>
          </a:xfrm>
          <a:prstGeom prst="rect">
            <a:avLst/>
          </a:prstGeom>
        </p:spPr>
      </p:pic>
    </p:spTree>
    <p:extLst>
      <p:ext uri="{BB962C8B-B14F-4D97-AF65-F5344CB8AC3E}">
        <p14:creationId xmlns:p14="http://schemas.microsoft.com/office/powerpoint/2010/main" val="205631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F7C9B3-01BE-4D46-ACA2-312DFE36A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2582693"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6A3A01-D6C8-465D-A4EB-A16361AC55C9}"/>
              </a:ext>
            </a:extLst>
          </p:cNvPr>
          <p:cNvSpPr>
            <a:spLocks noGrp="1"/>
          </p:cNvSpPr>
          <p:nvPr>
            <p:ph type="title"/>
          </p:nvPr>
        </p:nvSpPr>
        <p:spPr>
          <a:xfrm>
            <a:off x="189689" y="1123837"/>
            <a:ext cx="2210611" cy="4601183"/>
          </a:xfrm>
        </p:spPr>
        <p:txBody>
          <a:bodyPr>
            <a:normAutofit/>
          </a:bodyPr>
          <a:lstStyle/>
          <a:p>
            <a:r>
              <a:rPr lang="en-US">
                <a:solidFill>
                  <a:schemeClr val="bg1"/>
                </a:solidFill>
              </a:rPr>
              <a:t>Questions?</a:t>
            </a:r>
            <a:br>
              <a:rPr lang="en-US">
                <a:solidFill>
                  <a:schemeClr val="bg1"/>
                </a:solidFill>
              </a:rPr>
            </a:br>
            <a:r>
              <a:rPr lang="en-US">
                <a:solidFill>
                  <a:schemeClr val="bg1"/>
                </a:solidFill>
              </a:rPr>
              <a:t>Feedback?</a:t>
            </a:r>
          </a:p>
        </p:txBody>
      </p:sp>
      <p:graphicFrame>
        <p:nvGraphicFramePr>
          <p:cNvPr id="6" name="Content Placeholder 2">
            <a:extLst>
              <a:ext uri="{FF2B5EF4-FFF2-40B4-BE49-F238E27FC236}">
                <a16:creationId xmlns:a16="http://schemas.microsoft.com/office/drawing/2014/main" id="{0DE1265F-2DDF-43E0-8F0C-1A8B65D89DDD}"/>
              </a:ext>
            </a:extLst>
          </p:cNvPr>
          <p:cNvGraphicFramePr>
            <a:graphicFrameLocks noGrp="1"/>
          </p:cNvGraphicFramePr>
          <p:nvPr>
            <p:ph idx="1"/>
            <p:extLst>
              <p:ext uri="{D42A27DB-BD31-4B8C-83A1-F6EECF244321}">
                <p14:modId xmlns:p14="http://schemas.microsoft.com/office/powerpoint/2010/main" val="2781784719"/>
              </p:ext>
            </p:extLst>
          </p:nvPr>
        </p:nvGraphicFramePr>
        <p:xfrm>
          <a:off x="3044951" y="758952"/>
          <a:ext cx="5328412" cy="533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6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4064-2086-4E4D-8073-723FE7ADF4CD}"/>
              </a:ext>
            </a:extLst>
          </p:cNvPr>
          <p:cNvSpPr>
            <a:spLocks noGrp="1"/>
          </p:cNvSpPr>
          <p:nvPr>
            <p:ph type="title"/>
          </p:nvPr>
        </p:nvSpPr>
        <p:spPr>
          <a:xfrm>
            <a:off x="6671831" y="1700128"/>
            <a:ext cx="2210612" cy="3450887"/>
          </a:xfrm>
        </p:spPr>
        <p:txBody>
          <a:bodyPr>
            <a:normAutofit/>
          </a:bodyPr>
          <a:lstStyle/>
          <a:p>
            <a:r>
              <a:rPr lang="en-US" dirty="0"/>
              <a:t>State and Federal Offices</a:t>
            </a:r>
          </a:p>
        </p:txBody>
      </p:sp>
      <p:graphicFrame>
        <p:nvGraphicFramePr>
          <p:cNvPr id="14" name="Content Placeholder 2">
            <a:extLst>
              <a:ext uri="{FF2B5EF4-FFF2-40B4-BE49-F238E27FC236}">
                <a16:creationId xmlns:a16="http://schemas.microsoft.com/office/drawing/2014/main" id="{1D3B50D1-3EB8-421A-9B99-7A3E6A08DE32}"/>
              </a:ext>
            </a:extLst>
          </p:cNvPr>
          <p:cNvGraphicFramePr>
            <a:graphicFrameLocks noGrp="1"/>
          </p:cNvGraphicFramePr>
          <p:nvPr>
            <p:ph idx="1"/>
            <p:extLst>
              <p:ext uri="{D42A27DB-BD31-4B8C-83A1-F6EECF244321}">
                <p14:modId xmlns:p14="http://schemas.microsoft.com/office/powerpoint/2010/main" val="749299576"/>
              </p:ext>
            </p:extLst>
          </p:nvPr>
        </p:nvGraphicFramePr>
        <p:xfrm>
          <a:off x="2935984" y="1534884"/>
          <a:ext cx="5664551" cy="4279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2446A8B-D1A7-4C52-B39B-D06749399957}"/>
              </a:ext>
            </a:extLst>
          </p:cNvPr>
          <p:cNvSpPr txBox="1"/>
          <p:nvPr/>
        </p:nvSpPr>
        <p:spPr>
          <a:xfrm>
            <a:off x="-54621" y="2510287"/>
            <a:ext cx="2743201" cy="1077218"/>
          </a:xfrm>
          <a:prstGeom prst="rect">
            <a:avLst/>
          </a:prstGeom>
          <a:noFill/>
        </p:spPr>
        <p:txBody>
          <a:bodyPr wrap="square" rtlCol="0">
            <a:spAutoFit/>
          </a:bodyPr>
          <a:lstStyle/>
          <a:p>
            <a:r>
              <a:rPr lang="en-US" sz="3100" dirty="0">
                <a:solidFill>
                  <a:schemeClr val="bg1"/>
                </a:solidFill>
              </a:rPr>
              <a:t>State and Federal Offices</a:t>
            </a:r>
          </a:p>
        </p:txBody>
      </p:sp>
    </p:spTree>
    <p:extLst>
      <p:ext uri="{BB962C8B-B14F-4D97-AF65-F5344CB8AC3E}">
        <p14:creationId xmlns:p14="http://schemas.microsoft.com/office/powerpoint/2010/main" val="13992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443E70-4542-4619-A855-E66CDB6D3551}"/>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Who to call for election violations?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EE93AF-9FFC-464A-9915-23E0F6559949}"/>
              </a:ext>
            </a:extLst>
          </p:cNvPr>
          <p:cNvSpPr>
            <a:spLocks noGrp="1"/>
          </p:cNvSpPr>
          <p:nvPr>
            <p:ph idx="1"/>
          </p:nvPr>
        </p:nvSpPr>
        <p:spPr>
          <a:xfrm>
            <a:off x="3966921" y="864108"/>
            <a:ext cx="4433008" cy="5120640"/>
          </a:xfrm>
        </p:spPr>
        <p:txBody>
          <a:bodyPr>
            <a:normAutofit/>
          </a:bodyPr>
          <a:lstStyle/>
          <a:p>
            <a:r>
              <a:rPr lang="en-US" sz="1800" dirty="0">
                <a:solidFill>
                  <a:schemeClr val="tx1"/>
                </a:solidFill>
              </a:rPr>
              <a:t>False or misleading campaign materials (No agency enforcement. These issues are dealt with in court).</a:t>
            </a:r>
          </a:p>
          <a:p>
            <a:r>
              <a:rPr lang="en-US" sz="1800" dirty="0">
                <a:solidFill>
                  <a:schemeClr val="tx1"/>
                </a:solidFill>
              </a:rPr>
              <a:t>Violations of the Political Reform Act: contact the Fair Political Practices Commission at www.fppc.ca.gov, 866-275-3772.</a:t>
            </a:r>
          </a:p>
          <a:p>
            <a:r>
              <a:rPr lang="en-US" sz="1800" dirty="0">
                <a:solidFill>
                  <a:schemeClr val="tx1"/>
                </a:solidFill>
              </a:rPr>
              <a:t>Election fraud: contact your local district attorney, 454-2400, or the California Secretary of State at www.sos.ca.gov, 916-657-2166.</a:t>
            </a:r>
          </a:p>
          <a:p>
            <a:r>
              <a:rPr lang="en-US" sz="1800" dirty="0">
                <a:solidFill>
                  <a:schemeClr val="tx1"/>
                </a:solidFill>
              </a:rPr>
              <a:t>Vandalism or requirements concerning campaign signs: contact local city attorney or district attorney, or local law enforcement.</a:t>
            </a:r>
          </a:p>
          <a:p>
            <a:endParaRPr lang="en-US" sz="1800" dirty="0">
              <a:solidFill>
                <a:schemeClr val="tx1"/>
              </a:solidFill>
            </a:endParaRPr>
          </a:p>
          <a:p>
            <a:r>
              <a:rPr lang="en-US" sz="1800" b="1" dirty="0">
                <a:solidFill>
                  <a:schemeClr val="tx1"/>
                </a:solidFill>
              </a:rPr>
              <a:t>In other words…  not my office!</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08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0551-5CB1-486D-9225-84B14E05F7D2}"/>
              </a:ext>
            </a:extLst>
          </p:cNvPr>
          <p:cNvSpPr>
            <a:spLocks noGrp="1"/>
          </p:cNvSpPr>
          <p:nvPr>
            <p:ph type="title"/>
          </p:nvPr>
        </p:nvSpPr>
        <p:spPr>
          <a:xfrm>
            <a:off x="189689" y="1123837"/>
            <a:ext cx="2210611" cy="4601183"/>
          </a:xfrm>
        </p:spPr>
        <p:txBody>
          <a:bodyPr>
            <a:normAutofit/>
          </a:bodyPr>
          <a:lstStyle/>
          <a:p>
            <a:r>
              <a:rPr lang="en-US"/>
              <a:t>Key Dates and Deadlines</a:t>
            </a:r>
            <a:endParaRPr lang="en-US" dirty="0"/>
          </a:p>
        </p:txBody>
      </p:sp>
      <p:graphicFrame>
        <p:nvGraphicFramePr>
          <p:cNvPr id="14" name="Content Placeholder 2">
            <a:extLst>
              <a:ext uri="{FF2B5EF4-FFF2-40B4-BE49-F238E27FC236}">
                <a16:creationId xmlns:a16="http://schemas.microsoft.com/office/drawing/2014/main" id="{50BD9595-8BA4-448F-AED8-2431066F4EF9}"/>
              </a:ext>
            </a:extLst>
          </p:cNvPr>
          <p:cNvGraphicFramePr>
            <a:graphicFrameLocks noGrp="1"/>
          </p:cNvGraphicFramePr>
          <p:nvPr>
            <p:ph idx="1"/>
            <p:extLst>
              <p:ext uri="{D42A27DB-BD31-4B8C-83A1-F6EECF244321}">
                <p14:modId xmlns:p14="http://schemas.microsoft.com/office/powerpoint/2010/main" val="838973556"/>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6056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AE13-602B-48C2-8260-08F4611F3C66}"/>
              </a:ext>
            </a:extLst>
          </p:cNvPr>
          <p:cNvSpPr>
            <a:spLocks noGrp="1"/>
          </p:cNvSpPr>
          <p:nvPr>
            <p:ph type="title"/>
          </p:nvPr>
        </p:nvSpPr>
        <p:spPr>
          <a:xfrm>
            <a:off x="51279" y="1796580"/>
            <a:ext cx="2763803" cy="2441448"/>
          </a:xfrm>
        </p:spPr>
        <p:txBody>
          <a:bodyPr vert="horz" lIns="68580" tIns="34290" rIns="68580" bIns="34290" rtlCol="0" anchor="b">
            <a:normAutofit/>
          </a:bodyPr>
          <a:lstStyle/>
          <a:p>
            <a:r>
              <a:rPr lang="en-US" sz="4425" spc="-75" dirty="0"/>
              <a:t>Candidate Checklist		</a:t>
            </a:r>
          </a:p>
        </p:txBody>
      </p:sp>
      <p:sp>
        <p:nvSpPr>
          <p:cNvPr id="3" name="Content Placeholder 2">
            <a:extLst>
              <a:ext uri="{FF2B5EF4-FFF2-40B4-BE49-F238E27FC236}">
                <a16:creationId xmlns:a16="http://schemas.microsoft.com/office/drawing/2014/main" id="{A5A8AEE0-0397-43F1-A048-3B65576ADE61}"/>
              </a:ext>
            </a:extLst>
          </p:cNvPr>
          <p:cNvSpPr>
            <a:spLocks noGrp="1"/>
          </p:cNvSpPr>
          <p:nvPr>
            <p:ph idx="1"/>
          </p:nvPr>
        </p:nvSpPr>
        <p:spPr>
          <a:xfrm>
            <a:off x="482600" y="4359935"/>
            <a:ext cx="2763803" cy="685800"/>
          </a:xfrm>
        </p:spPr>
        <p:txBody>
          <a:bodyPr vert="horz" lIns="68580" tIns="34290" rIns="68580" bIns="34290" rtlCol="0" anchor="t">
            <a:normAutofit/>
          </a:bodyPr>
          <a:lstStyle/>
          <a:p>
            <a:pPr marL="0" indent="0">
              <a:buNone/>
            </a:pPr>
            <a:r>
              <a:rPr lang="en-US" sz="1650" dirty="0">
                <a:solidFill>
                  <a:schemeClr val="accent1">
                    <a:lumMod val="20000"/>
                    <a:lumOff val="80000"/>
                  </a:schemeClr>
                </a:solidFill>
              </a:rPr>
              <a:t>Use our website! </a:t>
            </a:r>
          </a:p>
          <a:p>
            <a:pPr marL="0" indent="0">
              <a:buNone/>
            </a:pPr>
            <a:r>
              <a:rPr lang="en-US" sz="1650" dirty="0">
                <a:solidFill>
                  <a:schemeClr val="accent1">
                    <a:lumMod val="20000"/>
                    <a:lumOff val="80000"/>
                  </a:schemeClr>
                </a:solidFill>
              </a:rPr>
              <a:t>www.votescount.us</a:t>
            </a:r>
          </a:p>
        </p:txBody>
      </p:sp>
      <p:pic>
        <p:nvPicPr>
          <p:cNvPr id="5" name="Picture 4">
            <a:extLst>
              <a:ext uri="{FF2B5EF4-FFF2-40B4-BE49-F238E27FC236}">
                <a16:creationId xmlns:a16="http://schemas.microsoft.com/office/drawing/2014/main" id="{AAE92510-01E1-419A-A277-8D598784DC9F}"/>
              </a:ext>
            </a:extLst>
          </p:cNvPr>
          <p:cNvPicPr>
            <a:picLocks noChangeAspect="1"/>
          </p:cNvPicPr>
          <p:nvPr/>
        </p:nvPicPr>
        <p:blipFill>
          <a:blip r:embed="rId2"/>
          <a:stretch>
            <a:fillRect/>
          </a:stretch>
        </p:blipFill>
        <p:spPr>
          <a:xfrm>
            <a:off x="3122762" y="415090"/>
            <a:ext cx="5402292" cy="6027820"/>
          </a:xfrm>
          <a:prstGeom prst="rect">
            <a:avLst/>
          </a:prstGeom>
        </p:spPr>
      </p:pic>
    </p:spTree>
    <p:extLst>
      <p:ext uri="{BB962C8B-B14F-4D97-AF65-F5344CB8AC3E}">
        <p14:creationId xmlns:p14="http://schemas.microsoft.com/office/powerpoint/2010/main" val="386843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0030-3C63-4C2F-8739-5FAED2E25A5A}"/>
              </a:ext>
            </a:extLst>
          </p:cNvPr>
          <p:cNvSpPr>
            <a:spLocks noGrp="1"/>
          </p:cNvSpPr>
          <p:nvPr>
            <p:ph type="title"/>
          </p:nvPr>
        </p:nvSpPr>
        <p:spPr/>
        <p:txBody>
          <a:bodyPr/>
          <a:lstStyle/>
          <a:p>
            <a:r>
              <a:rPr lang="en-US" dirty="0"/>
              <a:t>Offices on the ballot</a:t>
            </a:r>
            <a:br>
              <a:rPr lang="en-US" dirty="0"/>
            </a:br>
            <a:br>
              <a:rPr lang="en-US" dirty="0"/>
            </a:br>
            <a:endParaRPr lang="en-US" dirty="0"/>
          </a:p>
        </p:txBody>
      </p:sp>
      <p:sp>
        <p:nvSpPr>
          <p:cNvPr id="3" name="Content Placeholder 2">
            <a:extLst>
              <a:ext uri="{FF2B5EF4-FFF2-40B4-BE49-F238E27FC236}">
                <a16:creationId xmlns:a16="http://schemas.microsoft.com/office/drawing/2014/main" id="{A05690A7-F62E-4A4D-90CD-C65F3799C4C7}"/>
              </a:ext>
            </a:extLst>
          </p:cNvPr>
          <p:cNvSpPr>
            <a:spLocks noGrp="1"/>
          </p:cNvSpPr>
          <p:nvPr>
            <p:ph idx="1"/>
          </p:nvPr>
        </p:nvSpPr>
        <p:spPr>
          <a:xfrm>
            <a:off x="2797490" y="1354347"/>
            <a:ext cx="5486400" cy="4684143"/>
          </a:xfrm>
        </p:spPr>
        <p:txBody>
          <a:bodyPr>
            <a:normAutofit fontScale="92500" lnSpcReduction="10000"/>
          </a:bodyPr>
          <a:lstStyle/>
          <a:p>
            <a:pPr marL="0" indent="0">
              <a:buNone/>
            </a:pPr>
            <a:r>
              <a:rPr lang="en-US" b="1" dirty="0">
                <a:solidFill>
                  <a:schemeClr val="accent1"/>
                </a:solidFill>
              </a:rPr>
              <a:t>Nominees for: </a:t>
            </a:r>
          </a:p>
          <a:p>
            <a:r>
              <a:rPr lang="en-US" dirty="0"/>
              <a:t>Congress</a:t>
            </a:r>
          </a:p>
          <a:p>
            <a:r>
              <a:rPr lang="en-US" dirty="0"/>
              <a:t>State Assembly</a:t>
            </a:r>
          </a:p>
          <a:p>
            <a:r>
              <a:rPr lang="en-US" dirty="0"/>
              <a:t>Superior Court Judge – 4 seats</a:t>
            </a:r>
          </a:p>
          <a:p>
            <a:r>
              <a:rPr lang="en-US" dirty="0"/>
              <a:t>County Supervisor, 3</a:t>
            </a:r>
            <a:r>
              <a:rPr lang="en-US" baseline="30000" dirty="0"/>
              <a:t>rd</a:t>
            </a:r>
            <a:r>
              <a:rPr lang="en-US" dirty="0"/>
              <a:t> District</a:t>
            </a:r>
          </a:p>
          <a:p>
            <a:r>
              <a:rPr lang="en-US" dirty="0"/>
              <a:t>County Supervisor, 4</a:t>
            </a:r>
            <a:r>
              <a:rPr lang="en-US" baseline="30000" dirty="0"/>
              <a:t>th</a:t>
            </a:r>
            <a:r>
              <a:rPr lang="en-US" dirty="0"/>
              <a:t> District</a:t>
            </a:r>
          </a:p>
          <a:p>
            <a:r>
              <a:rPr lang="en-US" dirty="0"/>
              <a:t>Assessor-Recorder</a:t>
            </a:r>
          </a:p>
          <a:p>
            <a:r>
              <a:rPr lang="en-US" dirty="0"/>
              <a:t>Auditor-Controller-Treasurer-Tax Collector</a:t>
            </a:r>
          </a:p>
          <a:p>
            <a:r>
              <a:rPr lang="en-US" dirty="0"/>
              <a:t>County Clerk</a:t>
            </a:r>
          </a:p>
          <a:p>
            <a:r>
              <a:rPr lang="en-US" dirty="0"/>
              <a:t>County Superintendent of Schools</a:t>
            </a:r>
          </a:p>
          <a:p>
            <a:r>
              <a:rPr lang="en-US" dirty="0"/>
              <a:t>District Attorney/Public Administrator</a:t>
            </a:r>
          </a:p>
          <a:p>
            <a:r>
              <a:rPr lang="en-US" dirty="0"/>
              <a:t>Sheriff-Coroner</a:t>
            </a:r>
          </a:p>
          <a:p>
            <a:endParaRPr lang="en-US" dirty="0"/>
          </a:p>
          <a:p>
            <a:endParaRPr lang="en-US" dirty="0"/>
          </a:p>
        </p:txBody>
      </p:sp>
      <p:pic>
        <p:nvPicPr>
          <p:cNvPr id="6" name="Graphic 5" descr="Office Chair">
            <a:extLst>
              <a:ext uri="{FF2B5EF4-FFF2-40B4-BE49-F238E27FC236}">
                <a16:creationId xmlns:a16="http://schemas.microsoft.com/office/drawing/2014/main" id="{DB4FF1C1-0F72-452B-AB78-017726CA559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1488" y="3634580"/>
            <a:ext cx="1464469" cy="1464469"/>
          </a:xfrm>
          <a:prstGeom prst="rect">
            <a:avLst/>
          </a:prstGeom>
        </p:spPr>
      </p:pic>
    </p:spTree>
    <p:extLst>
      <p:ext uri="{BB962C8B-B14F-4D97-AF65-F5344CB8AC3E}">
        <p14:creationId xmlns:p14="http://schemas.microsoft.com/office/powerpoint/2010/main" val="127876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78744-B2ED-4DF2-82E5-4B694E9FD753}"/>
              </a:ext>
            </a:extLst>
          </p:cNvPr>
          <p:cNvSpPr>
            <a:spLocks noGrp="1"/>
          </p:cNvSpPr>
          <p:nvPr>
            <p:ph type="title"/>
          </p:nvPr>
        </p:nvSpPr>
        <p:spPr>
          <a:xfrm>
            <a:off x="6671831" y="1123837"/>
            <a:ext cx="2210611" cy="4601183"/>
          </a:xfrm>
        </p:spPr>
        <p:txBody>
          <a:bodyPr>
            <a:normAutofit/>
          </a:bodyPr>
          <a:lstStyle/>
          <a:p>
            <a:r>
              <a:rPr lang="en-US" dirty="0"/>
              <a:t>Filing for Candidacy</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DDCA4B8-C55F-4934-ABAB-D61106C7AB2F}"/>
              </a:ext>
            </a:extLst>
          </p:cNvPr>
          <p:cNvGraphicFramePr>
            <a:graphicFrameLocks noGrp="1"/>
          </p:cNvGraphicFramePr>
          <p:nvPr>
            <p:ph idx="1"/>
            <p:extLst>
              <p:ext uri="{D42A27DB-BD31-4B8C-83A1-F6EECF244321}">
                <p14:modId xmlns:p14="http://schemas.microsoft.com/office/powerpoint/2010/main" val="3505949481"/>
              </p:ext>
            </p:extLst>
          </p:nvPr>
        </p:nvGraphicFramePr>
        <p:xfrm>
          <a:off x="649985" y="933854"/>
          <a:ext cx="5470207"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298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497</TotalTime>
  <Words>3954</Words>
  <Application>Microsoft Office PowerPoint</Application>
  <PresentationFormat>On-screen Show (4:3)</PresentationFormat>
  <Paragraphs>272</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Corbel</vt:lpstr>
      <vt:lpstr>Wingdings 2</vt:lpstr>
      <vt:lpstr>Frame</vt:lpstr>
      <vt:lpstr>Candidate Information Workshop  June 7, 2022 Primary Election</vt:lpstr>
      <vt:lpstr>Candidate’s Handbook is posted online at www.votescount.us   Hard copies available at Clerk/Elections.  </vt:lpstr>
      <vt:lpstr>How to contact us.  Ask questions.  Get help!</vt:lpstr>
      <vt:lpstr>State and Federal Offices</vt:lpstr>
      <vt:lpstr>Who to call for election violations?</vt:lpstr>
      <vt:lpstr>Key Dates and Deadlines</vt:lpstr>
      <vt:lpstr>Candidate Checklist  </vt:lpstr>
      <vt:lpstr>Offices on the ballot  </vt:lpstr>
      <vt:lpstr>Filing for Candidacy</vt:lpstr>
      <vt:lpstr>Where you live determines what you can run for</vt:lpstr>
      <vt:lpstr>Incompatibility of office</vt:lpstr>
      <vt:lpstr>Name and Ballot Designation  Follow SOS Ballot Designation Regulations!</vt:lpstr>
      <vt:lpstr>Candidate Statement of Qualifications – Optional</vt:lpstr>
      <vt:lpstr>Content and Format of your Statement of Qualifications</vt:lpstr>
      <vt:lpstr>PowerPoint Presentation</vt:lpstr>
      <vt:lpstr>Filing your Statement of Qualifications</vt:lpstr>
      <vt:lpstr>Important notices about Statements of Qualifications</vt:lpstr>
      <vt:lpstr>Cost of Statement of Qualifications </vt:lpstr>
      <vt:lpstr>How to count words </vt:lpstr>
      <vt:lpstr>Registration and Election Data</vt:lpstr>
      <vt:lpstr>Voter Registration</vt:lpstr>
      <vt:lpstr>How to return your ballot after voting from home</vt:lpstr>
      <vt:lpstr>In-person voting options.</vt:lpstr>
      <vt:lpstr>Vote-by-mail safeguards</vt:lpstr>
      <vt:lpstr>Know the laws! What you can and can’t do</vt:lpstr>
      <vt:lpstr>Raising and spending money</vt:lpstr>
      <vt:lpstr>More campaign filing forms!</vt:lpstr>
      <vt:lpstr>PowerPoint Presentation</vt:lpstr>
      <vt:lpstr>Don’t be late!</vt:lpstr>
      <vt:lpstr>Need Help?  Contact the FPPC!</vt:lpstr>
      <vt:lpstr>Two of my favorite pages in the Candidate’s Handbook</vt:lpstr>
      <vt:lpstr>Form 700 Conflict of Interest Statement</vt:lpstr>
      <vt:lpstr>Write-in Candidates  File April 11 to May 24</vt:lpstr>
      <vt:lpstr>Election Night  Polls close at 8pm  Ballot drop boxes close at 8pm</vt:lpstr>
      <vt:lpstr>The Canvass  Like fine wine, it takes time. </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Information Workshop</dc:title>
  <dc:creator>Gail Pellerin</dc:creator>
  <cp:lastModifiedBy>Tricia Webber</cp:lastModifiedBy>
  <cp:revision>14</cp:revision>
  <dcterms:created xsi:type="dcterms:W3CDTF">2020-06-16T16:53:29Z</dcterms:created>
  <dcterms:modified xsi:type="dcterms:W3CDTF">2022-01-14T01:24:06Z</dcterms:modified>
</cp:coreProperties>
</file>